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80" r:id="rId2"/>
    <p:sldId id="311" r:id="rId3"/>
    <p:sldId id="282" r:id="rId4"/>
    <p:sldId id="257" r:id="rId5"/>
    <p:sldId id="281" r:id="rId6"/>
    <p:sldId id="283" r:id="rId7"/>
    <p:sldId id="259" r:id="rId8"/>
    <p:sldId id="260" r:id="rId9"/>
    <p:sldId id="261" r:id="rId10"/>
    <p:sldId id="262" r:id="rId11"/>
    <p:sldId id="271" r:id="rId12"/>
    <p:sldId id="286" r:id="rId13"/>
    <p:sldId id="287" r:id="rId14"/>
    <p:sldId id="288" r:id="rId15"/>
    <p:sldId id="289" r:id="rId16"/>
    <p:sldId id="263" r:id="rId17"/>
    <p:sldId id="304" r:id="rId18"/>
    <p:sldId id="305" r:id="rId19"/>
    <p:sldId id="306" r:id="rId20"/>
    <p:sldId id="307" r:id="rId21"/>
    <p:sldId id="308" r:id="rId22"/>
    <p:sldId id="309" r:id="rId23"/>
    <p:sldId id="310" r:id="rId24"/>
    <p:sldId id="277" r:id="rId25"/>
    <p:sldId id="278" r:id="rId26"/>
    <p:sldId id="28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钰"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5E61"/>
    <a:srgbClr val="3F4347"/>
    <a:srgbClr val="87888B"/>
    <a:srgbClr val="757A80"/>
    <a:srgbClr val="343141"/>
    <a:srgbClr val="FCDFE1"/>
    <a:srgbClr val="FFFDF7"/>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50" d="100"/>
          <a:sy n="150" d="100"/>
        </p:scale>
        <p:origin x="-1818"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63"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64"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6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66"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7"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68"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30" name="标题 1"/>
          <p:cNvSpPr>
            <a:spLocks noGrp="1"/>
          </p:cNvSpPr>
          <p:nvPr>
            <p:ph type="title"/>
          </p:nvPr>
        </p:nvSpPr>
        <p:spPr/>
        <p:txBody>
          <a:bodyPr/>
          <a:lstStyle/>
          <a:p>
            <a:r>
              <a:rPr lang="zh-CN" altLang="en-US"/>
              <a:t>单击此处编辑母版标题样式</a:t>
            </a:r>
          </a:p>
        </p:txBody>
      </p:sp>
      <p:sp>
        <p:nvSpPr>
          <p:cNvPr id="1048631"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32" name="日期占位符 3"/>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33" name="页脚占位符 4"/>
          <p:cNvSpPr>
            <a:spLocks noGrp="1"/>
          </p:cNvSpPr>
          <p:nvPr>
            <p:ph type="ftr" sz="quarter" idx="11"/>
          </p:nvPr>
        </p:nvSpPr>
        <p:spPr/>
        <p:txBody>
          <a:bodyPr/>
          <a:lstStyle/>
          <a:p>
            <a:endParaRPr lang="zh-CN" altLang="en-US"/>
          </a:p>
        </p:txBody>
      </p:sp>
      <p:sp>
        <p:nvSpPr>
          <p:cNvPr id="1048634"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04861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615"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16" name="日期占位符 3"/>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17" name="页脚占位符 4"/>
          <p:cNvSpPr>
            <a:spLocks noGrp="1"/>
          </p:cNvSpPr>
          <p:nvPr>
            <p:ph type="ftr" sz="quarter" idx="11"/>
          </p:nvPr>
        </p:nvSpPr>
        <p:spPr/>
        <p:txBody>
          <a:bodyPr/>
          <a:lstStyle/>
          <a:p>
            <a:endParaRPr lang="zh-CN" altLang="en-US"/>
          </a:p>
        </p:txBody>
      </p:sp>
      <p:sp>
        <p:nvSpPr>
          <p:cNvPr id="1048618"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9" name="标题 1"/>
          <p:cNvSpPr>
            <a:spLocks noGrp="1"/>
          </p:cNvSpPr>
          <p:nvPr>
            <p:ph type="title"/>
          </p:nvPr>
        </p:nvSpPr>
        <p:spPr/>
        <p:txBody>
          <a:bodyPr/>
          <a:lstStyle/>
          <a:p>
            <a:r>
              <a:rPr lang="zh-CN" altLang="en-US"/>
              <a:t>单击此处编辑母版标题样式</a:t>
            </a:r>
          </a:p>
        </p:txBody>
      </p:sp>
      <p:sp>
        <p:nvSpPr>
          <p:cNvPr id="1048620"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21" name="日期占位符 3"/>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22" name="页脚占位符 4"/>
          <p:cNvSpPr>
            <a:spLocks noGrp="1"/>
          </p:cNvSpPr>
          <p:nvPr>
            <p:ph type="ftr" sz="quarter" idx="11"/>
          </p:nvPr>
        </p:nvSpPr>
        <p:spPr/>
        <p:txBody>
          <a:bodyPr/>
          <a:lstStyle/>
          <a:p>
            <a:endParaRPr lang="zh-CN" altLang="en-US"/>
          </a:p>
        </p:txBody>
      </p:sp>
      <p:sp>
        <p:nvSpPr>
          <p:cNvPr id="1048623"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35"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636"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637" name="日期占位符 3"/>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38" name="页脚占位符 4"/>
          <p:cNvSpPr>
            <a:spLocks noGrp="1"/>
          </p:cNvSpPr>
          <p:nvPr>
            <p:ph type="ftr" sz="quarter" idx="11"/>
          </p:nvPr>
        </p:nvSpPr>
        <p:spPr/>
        <p:txBody>
          <a:bodyPr/>
          <a:lstStyle/>
          <a:p>
            <a:endParaRPr lang="zh-CN" altLang="en-US"/>
          </a:p>
        </p:txBody>
      </p:sp>
      <p:sp>
        <p:nvSpPr>
          <p:cNvPr id="1048639"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40" name="标题 1"/>
          <p:cNvSpPr>
            <a:spLocks noGrp="1"/>
          </p:cNvSpPr>
          <p:nvPr>
            <p:ph type="title"/>
          </p:nvPr>
        </p:nvSpPr>
        <p:spPr/>
        <p:txBody>
          <a:bodyPr/>
          <a:lstStyle/>
          <a:p>
            <a:r>
              <a:rPr lang="zh-CN" altLang="en-US"/>
              <a:t>单击此处编辑母版标题样式</a:t>
            </a:r>
          </a:p>
        </p:txBody>
      </p:sp>
      <p:sp>
        <p:nvSpPr>
          <p:cNvPr id="1048641"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42"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43" name="日期占位符 4"/>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44" name="页脚占位符 5"/>
          <p:cNvSpPr>
            <a:spLocks noGrp="1"/>
          </p:cNvSpPr>
          <p:nvPr>
            <p:ph type="ftr" sz="quarter" idx="11"/>
          </p:nvPr>
        </p:nvSpPr>
        <p:spPr/>
        <p:txBody>
          <a:bodyPr/>
          <a:lstStyle/>
          <a:p>
            <a:endParaRPr lang="zh-CN" altLang="en-US"/>
          </a:p>
        </p:txBody>
      </p:sp>
      <p:sp>
        <p:nvSpPr>
          <p:cNvPr id="1048645"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46"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647"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48"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49"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650"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51" name="日期占位符 6"/>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52" name="页脚占位符 7"/>
          <p:cNvSpPr>
            <a:spLocks noGrp="1"/>
          </p:cNvSpPr>
          <p:nvPr>
            <p:ph type="ftr" sz="quarter" idx="11"/>
          </p:nvPr>
        </p:nvSpPr>
        <p:spPr/>
        <p:txBody>
          <a:bodyPr/>
          <a:lstStyle/>
          <a:p>
            <a:endParaRPr lang="zh-CN" altLang="en-US"/>
          </a:p>
        </p:txBody>
      </p:sp>
      <p:sp>
        <p:nvSpPr>
          <p:cNvPr id="1048653"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10" name="标题 1"/>
          <p:cNvSpPr>
            <a:spLocks noGrp="1"/>
          </p:cNvSpPr>
          <p:nvPr>
            <p:ph type="title"/>
          </p:nvPr>
        </p:nvSpPr>
        <p:spPr/>
        <p:txBody>
          <a:bodyPr/>
          <a:lstStyle/>
          <a:p>
            <a:r>
              <a:rPr lang="zh-CN" altLang="en-US"/>
              <a:t>单击此处编辑母版标题样式</a:t>
            </a:r>
          </a:p>
        </p:txBody>
      </p:sp>
      <p:sp>
        <p:nvSpPr>
          <p:cNvPr id="1048611" name="日期占位符 2"/>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12" name="页脚占位符 3"/>
          <p:cNvSpPr>
            <a:spLocks noGrp="1"/>
          </p:cNvSpPr>
          <p:nvPr>
            <p:ph type="ftr" sz="quarter" idx="11"/>
          </p:nvPr>
        </p:nvSpPr>
        <p:spPr/>
        <p:txBody>
          <a:bodyPr/>
          <a:lstStyle/>
          <a:p>
            <a:endParaRPr lang="zh-CN" altLang="en-US"/>
          </a:p>
        </p:txBody>
      </p:sp>
      <p:sp>
        <p:nvSpPr>
          <p:cNvPr id="1048613"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54" name="日期占位符 1"/>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55" name="页脚占位符 2"/>
          <p:cNvSpPr>
            <a:spLocks noGrp="1"/>
          </p:cNvSpPr>
          <p:nvPr>
            <p:ph type="ftr" sz="quarter" idx="11"/>
          </p:nvPr>
        </p:nvSpPr>
        <p:spPr/>
        <p:txBody>
          <a:bodyPr/>
          <a:lstStyle/>
          <a:p>
            <a:endParaRPr lang="zh-CN" altLang="en-US"/>
          </a:p>
        </p:txBody>
      </p:sp>
      <p:sp>
        <p:nvSpPr>
          <p:cNvPr id="1048656"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57"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5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59"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60" name="日期占位符 4"/>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61" name="页脚占位符 5"/>
          <p:cNvSpPr>
            <a:spLocks noGrp="1"/>
          </p:cNvSpPr>
          <p:nvPr>
            <p:ph type="ftr" sz="quarter" idx="11"/>
          </p:nvPr>
        </p:nvSpPr>
        <p:spPr/>
        <p:txBody>
          <a:bodyPr/>
          <a:lstStyle/>
          <a:p>
            <a:endParaRPr lang="zh-CN" altLang="en-US"/>
          </a:p>
        </p:txBody>
      </p:sp>
      <p:sp>
        <p:nvSpPr>
          <p:cNvPr id="1048662"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2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625"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2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627" name="日期占位符 4"/>
          <p:cNvSpPr>
            <a:spLocks noGrp="1"/>
          </p:cNvSpPr>
          <p:nvPr>
            <p:ph type="dt" sz="half" idx="10"/>
          </p:nvPr>
        </p:nvSpPr>
        <p:spPr/>
        <p:txBody>
          <a:bodyPr/>
          <a:lstStyle/>
          <a:p>
            <a:fld id="{D997B5FA-0921-464F-AAE1-844C04324D75}" type="datetimeFigureOut">
              <a:rPr lang="zh-CN" altLang="en-US" smtClean="0"/>
              <a:t>2024/11/29</a:t>
            </a:fld>
            <a:endParaRPr lang="zh-CN" altLang="en-US"/>
          </a:p>
        </p:txBody>
      </p:sp>
      <p:sp>
        <p:nvSpPr>
          <p:cNvPr id="1048628" name="页脚占位符 5"/>
          <p:cNvSpPr>
            <a:spLocks noGrp="1"/>
          </p:cNvSpPr>
          <p:nvPr>
            <p:ph type="ftr" sz="quarter" idx="11"/>
          </p:nvPr>
        </p:nvSpPr>
        <p:spPr/>
        <p:txBody>
          <a:bodyPr/>
          <a:lstStyle/>
          <a:p>
            <a:endParaRPr lang="zh-CN" altLang="en-US"/>
          </a:p>
        </p:txBody>
      </p:sp>
      <p:sp>
        <p:nvSpPr>
          <p:cNvPr id="1048629"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2024/11/29</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0.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8.png"/><Relationship Id="rId5" Type="http://schemas.openxmlformats.org/officeDocument/2006/relationships/tags" Target="../tags/tag14.xml"/><Relationship Id="rId10" Type="http://schemas.openxmlformats.org/officeDocument/2006/relationships/slideLayout" Target="../slideLayouts/slideLayout1.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9.xml"/><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18.jpe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tags" Target="../tags/tag24.xml"/><Relationship Id="rId21" Type="http://schemas.openxmlformats.org/officeDocument/2006/relationships/image" Target="../media/image26.jpeg"/><Relationship Id="rId7" Type="http://schemas.openxmlformats.org/officeDocument/2006/relationships/tags" Target="../tags/tag28.xml"/><Relationship Id="rId12" Type="http://schemas.openxmlformats.org/officeDocument/2006/relationships/image" Target="../media/image17.png"/><Relationship Id="rId17" Type="http://schemas.openxmlformats.org/officeDocument/2006/relationships/image" Target="../media/image22.jpeg"/><Relationship Id="rId25" Type="http://schemas.openxmlformats.org/officeDocument/2006/relationships/image" Target="../media/image30.jpeg"/><Relationship Id="rId2" Type="http://schemas.openxmlformats.org/officeDocument/2006/relationships/tags" Target="../tags/tag23.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6.jpeg"/><Relationship Id="rId24" Type="http://schemas.openxmlformats.org/officeDocument/2006/relationships/image" Target="../media/image29.png"/><Relationship Id="rId5" Type="http://schemas.openxmlformats.org/officeDocument/2006/relationships/tags" Target="../tags/tag26.xml"/><Relationship Id="rId15" Type="http://schemas.openxmlformats.org/officeDocument/2006/relationships/image" Target="../media/image20.jpeg"/><Relationship Id="rId23" Type="http://schemas.openxmlformats.org/officeDocument/2006/relationships/image" Target="../media/image28.jpeg"/><Relationship Id="rId10" Type="http://schemas.openxmlformats.org/officeDocument/2006/relationships/slideLayout" Target="../slideLayouts/slideLayout1.xml"/><Relationship Id="rId19" Type="http://schemas.openxmlformats.org/officeDocument/2006/relationships/image" Target="../media/image24.jpe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19.png"/><Relationship Id="rId22"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2.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slideLayout" Target="../slideLayouts/slideLayout2.xml"/><Relationship Id="rId2" Type="http://schemas.openxmlformats.org/officeDocument/2006/relationships/tags" Target="../tags/tag32.xml"/><Relationship Id="rId16" Type="http://schemas.openxmlformats.org/officeDocument/2006/relationships/image" Target="../media/image34.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image" Target="../media/image13.png"/><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43.xml"/><Relationship Id="rId5" Type="http://schemas.microsoft.com/office/2007/relationships/hdphoto" Target="../media/hdphoto1.wdp"/><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44.xml"/><Relationship Id="rId5" Type="http://schemas.microsoft.com/office/2007/relationships/hdphoto" Target="../media/hdphoto2.wdp"/><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slideLayout" Target="../slideLayouts/slideLayout1.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19" Type="http://schemas.openxmlformats.org/officeDocument/2006/relationships/image" Target="../media/image5.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clrChange>
              <a:clrFrom>
                <a:srgbClr val="FFFDF7"/>
              </a:clrFrom>
              <a:clrTo>
                <a:srgbClr val="FFFDF7">
                  <a:alpha val="0"/>
                </a:srgbClr>
              </a:clrTo>
            </a:clrChange>
          </a:blip>
          <a:stretch>
            <a:fillRect/>
          </a:stretch>
        </p:blipFill>
        <p:spPr>
          <a:xfrm>
            <a:off x="0" y="4039750"/>
            <a:ext cx="12192000" cy="2818250"/>
          </a:xfrm>
          <a:prstGeom prst="rect">
            <a:avLst/>
          </a:prstGeom>
        </p:spPr>
      </p:pic>
      <p:sp>
        <p:nvSpPr>
          <p:cNvPr id="7" name="文本框 6"/>
          <p:cNvSpPr txBox="1"/>
          <p:nvPr/>
        </p:nvSpPr>
        <p:spPr>
          <a:xfrm>
            <a:off x="1052830" y="1232535"/>
            <a:ext cx="10085705" cy="2306955"/>
          </a:xfrm>
          <a:prstGeom prst="rect">
            <a:avLst/>
          </a:prstGeom>
          <a:noFill/>
        </p:spPr>
        <p:txBody>
          <a:bodyPr wrap="square" rtlCol="0">
            <a:spAutoFit/>
          </a:bodyPr>
          <a:lstStyle/>
          <a:p>
            <a:r>
              <a:rPr lang="en-US" altLang="zh-CN" sz="7200" dirty="0">
                <a:latin typeface="Arial Rounded MT Bold" panose="020F0704030504030204" charset="0"/>
                <a:ea typeface="华文行楷" panose="02010800040101010101" pitchFamily="2" charset="-122"/>
                <a:cs typeface="Arial Rounded MT Bold" panose="020F0704030504030204" charset="0"/>
              </a:rPr>
              <a:t>Remeber to express your gratitude</a:t>
            </a:r>
          </a:p>
        </p:txBody>
      </p:sp>
      <p:sp>
        <p:nvSpPr>
          <p:cNvPr id="11" name="文本框 10"/>
          <p:cNvSpPr txBox="1"/>
          <p:nvPr/>
        </p:nvSpPr>
        <p:spPr>
          <a:xfrm>
            <a:off x="7440295" y="3244215"/>
            <a:ext cx="3731260" cy="706755"/>
          </a:xfrm>
          <a:prstGeom prst="rect">
            <a:avLst/>
          </a:prstGeom>
          <a:noFill/>
        </p:spPr>
        <p:txBody>
          <a:bodyPr wrap="square" rtlCol="0">
            <a:spAutoFit/>
          </a:bodyPr>
          <a:lstStyle/>
          <a:p>
            <a:r>
              <a:rPr lang="zh-CN" altLang="en-US" sz="2000" dirty="0">
                <a:latin typeface="华文新魏" panose="02010800040101010101" pitchFamily="2" charset="-122"/>
                <a:ea typeface="华文新魏" panose="02010800040101010101" pitchFamily="2" charset="-122"/>
              </a:rPr>
              <a:t>小组成员（按汇报顺序排序）：卫雨晴</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韩佳伶</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苏凡凡</a:t>
            </a:r>
            <a:r>
              <a:rPr lang="en-US" altLang="zh-CN" sz="2000" dirty="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李恩书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1048586" name="任意多边形: 形状 14"/>
          <p:cNvSpPr/>
          <p:nvPr/>
        </p:nvSpPr>
        <p:spPr>
          <a:xfrm>
            <a:off x="190500" y="723900"/>
            <a:ext cx="11391900" cy="5492750"/>
          </a:xfrm>
          <a:custGeom>
            <a:avLst/>
            <a:gdLst>
              <a:gd name="connsiteX0" fmla="*/ 0 w 12674600"/>
              <a:gd name="connsiteY0" fmla="*/ 5575300 h 5575300"/>
              <a:gd name="connsiteX1" fmla="*/ 1828800 w 12674600"/>
              <a:gd name="connsiteY1" fmla="*/ 3340100 h 5575300"/>
              <a:gd name="connsiteX2" fmla="*/ 5130800 w 12674600"/>
              <a:gd name="connsiteY2" fmla="*/ 3327400 h 5575300"/>
              <a:gd name="connsiteX3" fmla="*/ 7912100 w 12674600"/>
              <a:gd name="connsiteY3" fmla="*/ 1003300 h 5575300"/>
              <a:gd name="connsiteX4" fmla="*/ 10845800 w 12674600"/>
              <a:gd name="connsiteY4" fmla="*/ 1193800 h 5575300"/>
              <a:gd name="connsiteX5" fmla="*/ 12674600 w 12674600"/>
              <a:gd name="connsiteY5" fmla="*/ 0 h 557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74600" h="5575300">
                <a:moveTo>
                  <a:pt x="0" y="5575300"/>
                </a:moveTo>
                <a:cubicBezTo>
                  <a:pt x="486833" y="4645025"/>
                  <a:pt x="973667" y="3714750"/>
                  <a:pt x="1828800" y="3340100"/>
                </a:cubicBezTo>
                <a:cubicBezTo>
                  <a:pt x="2683933" y="2965450"/>
                  <a:pt x="4116917" y="3716867"/>
                  <a:pt x="5130800" y="3327400"/>
                </a:cubicBezTo>
                <a:cubicBezTo>
                  <a:pt x="6144683" y="2937933"/>
                  <a:pt x="6959600" y="1358900"/>
                  <a:pt x="7912100" y="1003300"/>
                </a:cubicBezTo>
                <a:cubicBezTo>
                  <a:pt x="8864600" y="647700"/>
                  <a:pt x="10052050" y="1361017"/>
                  <a:pt x="10845800" y="1193800"/>
                </a:cubicBezTo>
                <a:cubicBezTo>
                  <a:pt x="11639550" y="1026583"/>
                  <a:pt x="12157075" y="513291"/>
                  <a:pt x="12674600" y="0"/>
                </a:cubicBezTo>
              </a:path>
            </a:pathLst>
          </a:custGeom>
          <a:noFill/>
          <a:ln w="38100">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2" name="图片 1"/>
          <p:cNvPicPr>
            <a:picLocks noChangeAspect="1"/>
          </p:cNvPicPr>
          <p:nvPr/>
        </p:nvPicPr>
        <p:blipFill>
          <a:blip r:embed="rId11"/>
          <a:stretch>
            <a:fillRect/>
          </a:stretch>
        </p:blipFill>
        <p:spPr>
          <a:xfrm>
            <a:off x="952500" y="3429000"/>
            <a:ext cx="1410623" cy="1266261"/>
          </a:xfrm>
          <a:prstGeom prst="rect">
            <a:avLst/>
          </a:prstGeom>
        </p:spPr>
      </p:pic>
      <p:pic>
        <p:nvPicPr>
          <p:cNvPr id="2097153" name="图片 3"/>
          <p:cNvPicPr>
            <a:picLocks noChangeAspect="1"/>
          </p:cNvPicPr>
          <p:nvPr>
            <p:custDataLst>
              <p:tags r:id="rId1"/>
            </p:custDataLst>
          </p:nvPr>
        </p:nvPicPr>
        <p:blipFill>
          <a:blip r:embed="rId12"/>
          <a:stretch>
            <a:fillRect/>
          </a:stretch>
        </p:blipFill>
        <p:spPr>
          <a:xfrm>
            <a:off x="6785016" y="1061273"/>
            <a:ext cx="1405551" cy="1266262"/>
          </a:xfrm>
          <a:prstGeom prst="rect">
            <a:avLst/>
          </a:prstGeom>
        </p:spPr>
      </p:pic>
      <p:pic>
        <p:nvPicPr>
          <p:cNvPr id="2097154" name="图片 4"/>
          <p:cNvPicPr>
            <a:picLocks noChangeAspect="1"/>
          </p:cNvPicPr>
          <p:nvPr>
            <p:custDataLst>
              <p:tags r:id="rId2"/>
            </p:custDataLst>
          </p:nvPr>
        </p:nvPicPr>
        <p:blipFill>
          <a:blip r:embed="rId13"/>
          <a:stretch>
            <a:fillRect/>
          </a:stretch>
        </p:blipFill>
        <p:spPr>
          <a:xfrm>
            <a:off x="9165591" y="1302573"/>
            <a:ext cx="1441784" cy="1266262"/>
          </a:xfrm>
          <a:prstGeom prst="rect">
            <a:avLst/>
          </a:prstGeom>
        </p:spPr>
      </p:pic>
      <p:pic>
        <p:nvPicPr>
          <p:cNvPr id="2097155" name="图片 5"/>
          <p:cNvPicPr>
            <a:picLocks noChangeAspect="1"/>
          </p:cNvPicPr>
          <p:nvPr>
            <p:custDataLst>
              <p:tags r:id="rId3"/>
            </p:custDataLst>
          </p:nvPr>
        </p:nvPicPr>
        <p:blipFill>
          <a:blip r:embed="rId14"/>
          <a:stretch>
            <a:fillRect/>
          </a:stretch>
        </p:blipFill>
        <p:spPr>
          <a:xfrm>
            <a:off x="3976527" y="3245673"/>
            <a:ext cx="1685313" cy="1266262"/>
          </a:xfrm>
          <a:prstGeom prst="rect">
            <a:avLst/>
          </a:prstGeom>
        </p:spPr>
      </p:pic>
      <p:grpSp>
        <p:nvGrpSpPr>
          <p:cNvPr id="22" name="组合 404"/>
          <p:cNvGrpSpPr/>
          <p:nvPr/>
        </p:nvGrpSpPr>
        <p:grpSpPr>
          <a:xfrm>
            <a:off x="532806" y="1420338"/>
            <a:ext cx="2037301" cy="1924050"/>
            <a:chOff x="12658327" y="2670592"/>
            <a:chExt cx="6447690" cy="2035503"/>
          </a:xfrm>
        </p:grpSpPr>
        <p:sp>
          <p:nvSpPr>
            <p:cNvPr id="1048587" name="Object 405"/>
            <p:cNvSpPr txBox="1"/>
            <p:nvPr/>
          </p:nvSpPr>
          <p:spPr>
            <a:xfrm>
              <a:off x="12804378" y="2670592"/>
              <a:ext cx="6301639" cy="1062089"/>
            </a:xfrm>
            <a:prstGeom prst="rect">
              <a:avLst/>
            </a:prstGeom>
          </p:spPr>
          <p:txBody>
            <a:bodyPr vert="horz" wrap="square" lIns="0" tIns="0" rIns="0" bIns="0" rtlCol="0" anchor="t" anchorCtr="0">
              <a:spAutoFit/>
            </a:bodyPr>
            <a:lstStyle/>
            <a:p>
              <a:pPr algn="l">
                <a:lnSpc>
                  <a:spcPct val="102000"/>
                </a:lnSpc>
                <a:buClrTx/>
                <a:buSzTx/>
                <a:buFontTx/>
              </a:pPr>
              <a:r>
                <a:rPr lang="zh-CN" altLang="en-US" sz="3200" b="1" i="0" dirty="0">
                  <a:latin typeface="Arial Rounded MT Bold" panose="020F0704030504030204" charset="0"/>
                  <a:ea typeface="本墨悠圆" panose="02000000000000000000" pitchFamily="2" charset="-122"/>
                  <a:cs typeface="Arial Rounded MT Bold" panose="020F0704030504030204" charset="0"/>
                </a:rPr>
                <a:t>Personal Impact</a:t>
              </a:r>
            </a:p>
          </p:txBody>
        </p:sp>
        <p:sp>
          <p:nvSpPr>
            <p:cNvPr id="1048588" name="Object 406"/>
            <p:cNvSpPr txBox="1"/>
            <p:nvPr/>
          </p:nvSpPr>
          <p:spPr>
            <a:xfrm>
              <a:off x="12658327" y="3924811"/>
              <a:ext cx="6115398" cy="781284"/>
            </a:xfrm>
            <a:prstGeom prst="rect">
              <a:avLst/>
            </a:prstGeom>
          </p:spPr>
          <p:txBody>
            <a:bodyPr vert="horz" wrap="square" lIns="0" tIns="0" rIns="0" bIns="0" rtlCol="0" anchor="t" anchorCtr="0">
              <a:spAutoFit/>
            </a:bodyPr>
            <a:lstStyle/>
            <a:p>
              <a:pPr>
                <a:lnSpc>
                  <a:spcPct val="120000"/>
                </a:lnSpc>
              </a:pPr>
              <a:r>
                <a:rPr lang="zh-CN" altLang="en-US" sz="2000" dirty="0">
                  <a:latin typeface="华文楷体" panose="02010600040101010101" pitchFamily="2" charset="-122"/>
                  <a:ea typeface="华文楷体" panose="02010600040101010101" pitchFamily="2" charset="-122"/>
                </a:rPr>
                <a:t>gain a sense of inner satisfaction</a:t>
              </a:r>
            </a:p>
          </p:txBody>
        </p:sp>
      </p:grpSp>
      <p:grpSp>
        <p:nvGrpSpPr>
          <p:cNvPr id="23" name="组合 404"/>
          <p:cNvGrpSpPr/>
          <p:nvPr>
            <p:custDataLst>
              <p:tags r:id="rId4"/>
            </p:custDataLst>
          </p:nvPr>
        </p:nvGrpSpPr>
        <p:grpSpPr>
          <a:xfrm>
            <a:off x="3381942" y="4511935"/>
            <a:ext cx="3559175" cy="2008661"/>
            <a:chOff x="12658327" y="2670592"/>
            <a:chExt cx="10042517" cy="2125015"/>
          </a:xfrm>
        </p:grpSpPr>
        <p:sp>
          <p:nvSpPr>
            <p:cNvPr id="1048589" name="Object 405"/>
            <p:cNvSpPr txBox="1"/>
            <p:nvPr>
              <p:custDataLst>
                <p:tags r:id="rId8"/>
              </p:custDataLst>
            </p:nvPr>
          </p:nvSpPr>
          <p:spPr>
            <a:xfrm>
              <a:off x="14335365" y="2670592"/>
              <a:ext cx="8365479" cy="1062089"/>
            </a:xfrm>
            <a:prstGeom prst="rect">
              <a:avLst/>
            </a:prstGeom>
          </p:spPr>
          <p:txBody>
            <a:bodyPr vert="horz" wrap="square" lIns="0" tIns="0" rIns="0" bIns="0" rtlCol="0" anchor="t" anchorCtr="0">
              <a:spAutoFit/>
            </a:bodyPr>
            <a:lstStyle/>
            <a:p>
              <a:pPr algn="l">
                <a:lnSpc>
                  <a:spcPct val="102000"/>
                </a:lnSpc>
              </a:pPr>
              <a:r>
                <a:rPr lang="zh-CN" altLang="en-US" sz="3200" b="1" i="0" dirty="0">
                  <a:latin typeface="Arial Rounded MT Bold" panose="020F0704030504030204" charset="0"/>
                  <a:ea typeface="本墨悠圆" panose="02000000000000000000" pitchFamily="2" charset="-122"/>
                  <a:cs typeface="Arial Rounded MT Bold" panose="020F0704030504030204" charset="0"/>
                </a:rPr>
                <a:t>Impact on others</a:t>
              </a:r>
            </a:p>
          </p:txBody>
        </p:sp>
        <p:sp>
          <p:nvSpPr>
            <p:cNvPr id="1048590" name="Object 406"/>
            <p:cNvSpPr txBox="1"/>
            <p:nvPr>
              <p:custDataLst>
                <p:tags r:id="rId9"/>
              </p:custDataLst>
            </p:nvPr>
          </p:nvSpPr>
          <p:spPr>
            <a:xfrm>
              <a:off x="12658327" y="3924975"/>
              <a:ext cx="9017000" cy="870632"/>
            </a:xfrm>
            <a:prstGeom prst="rect">
              <a:avLst/>
            </a:prstGeom>
          </p:spPr>
          <p:txBody>
            <a:bodyPr vert="horz" wrap="square" lIns="0" tIns="0" rIns="0" bIns="0" rtlCol="0" anchor="t" anchorCtr="0">
              <a:spAutoFit/>
            </a:bodyPr>
            <a:lstStyle/>
            <a:p>
              <a:pPr>
                <a:lnSpc>
                  <a:spcPct val="120000"/>
                </a:lnSpc>
              </a:pPr>
              <a:r>
                <a:rPr lang="zh-CN" altLang="en-US" sz="2000" dirty="0">
                  <a:latin typeface="华文楷体" panose="02010600040101010101" pitchFamily="2" charset="-122"/>
                  <a:ea typeface="华文楷体" panose="02010600040101010101" pitchFamily="2" charset="-122"/>
                </a:rPr>
                <a:t>they can feel deeply recognized and respected</a:t>
              </a:r>
            </a:p>
          </p:txBody>
        </p:sp>
      </p:grpSp>
      <p:grpSp>
        <p:nvGrpSpPr>
          <p:cNvPr id="24" name="组合 404"/>
          <p:cNvGrpSpPr/>
          <p:nvPr>
            <p:custDataLst>
              <p:tags r:id="rId5"/>
            </p:custDataLst>
          </p:nvPr>
        </p:nvGrpSpPr>
        <p:grpSpPr>
          <a:xfrm>
            <a:off x="8154856" y="2666304"/>
            <a:ext cx="3092198" cy="1317625"/>
            <a:chOff x="12804378" y="2670592"/>
            <a:chExt cx="8724901" cy="1393951"/>
          </a:xfrm>
        </p:grpSpPr>
        <p:sp>
          <p:nvSpPr>
            <p:cNvPr id="1048591" name="Object 405"/>
            <p:cNvSpPr txBox="1"/>
            <p:nvPr>
              <p:custDataLst>
                <p:tags r:id="rId6"/>
              </p:custDataLst>
            </p:nvPr>
          </p:nvSpPr>
          <p:spPr>
            <a:xfrm>
              <a:off x="12804378" y="2670592"/>
              <a:ext cx="8724901" cy="597216"/>
            </a:xfrm>
            <a:prstGeom prst="rect">
              <a:avLst/>
            </a:prstGeom>
          </p:spPr>
          <p:txBody>
            <a:bodyPr vert="horz" wrap="square" lIns="0" tIns="0" rIns="0" bIns="0" rtlCol="0" anchor="t" anchorCtr="0">
              <a:spAutoFit/>
            </a:bodyPr>
            <a:lstStyle/>
            <a:p>
              <a:pPr algn="l">
                <a:lnSpc>
                  <a:spcPct val="102000"/>
                </a:lnSpc>
              </a:pPr>
              <a:r>
                <a:rPr lang="zh-CN" altLang="en-US" sz="3600" b="1" i="0" dirty="0">
                  <a:latin typeface="Arial Rounded MT Bold" panose="020F0704030504030204" charset="0"/>
                  <a:ea typeface="本墨悠圆" panose="02000000000000000000" pitchFamily="2" charset="-122"/>
                  <a:cs typeface="Arial Rounded MT Bold" panose="020F0704030504030204" charset="0"/>
                </a:rPr>
                <a:t>Social impact</a:t>
              </a:r>
            </a:p>
          </p:txBody>
        </p:sp>
        <p:sp>
          <p:nvSpPr>
            <p:cNvPr id="1048592" name="Object 406"/>
            <p:cNvSpPr txBox="1"/>
            <p:nvPr>
              <p:custDataLst>
                <p:tags r:id="rId7"/>
              </p:custDataLst>
            </p:nvPr>
          </p:nvSpPr>
          <p:spPr>
            <a:xfrm>
              <a:off x="14890794" y="3283259"/>
              <a:ext cx="5867840" cy="781284"/>
            </a:xfrm>
            <a:prstGeom prst="rect">
              <a:avLst/>
            </a:prstGeom>
          </p:spPr>
          <p:txBody>
            <a:bodyPr vert="horz" wrap="square" lIns="0" tIns="0" rIns="0" bIns="0" rtlCol="0" anchor="t" anchorCtr="0">
              <a:spAutoFit/>
            </a:bodyPr>
            <a:lstStyle/>
            <a:p>
              <a:pPr>
                <a:lnSpc>
                  <a:spcPct val="120000"/>
                </a:lnSpc>
              </a:pPr>
              <a:r>
                <a:rPr lang="zh-CN" altLang="en-US" sz="2000" dirty="0">
                  <a:latin typeface="华文楷体" panose="02010600040101010101" pitchFamily="2" charset="-122"/>
                  <a:ea typeface="华文楷体" panose="02010600040101010101" pitchFamily="2" charset="-122"/>
                </a:rPr>
                <a:t>create a harmonious atmosphere</a:t>
              </a:r>
            </a:p>
          </p:txBody>
        </p:sp>
      </p:grpSp>
      <p:sp>
        <p:nvSpPr>
          <p:cNvPr id="1048593" name="01.Part One"/>
          <p:cNvSpPr txBox="1"/>
          <p:nvPr/>
        </p:nvSpPr>
        <p:spPr>
          <a:xfrm>
            <a:off x="2745950" y="127953"/>
            <a:ext cx="6700101" cy="863602"/>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lang="en-US" sz="4800" dirty="0">
                <a:solidFill>
                  <a:srgbClr val="764556"/>
                </a:solidFill>
                <a:latin typeface="华文楷体" panose="02010600040101010101" pitchFamily="2" charset="-122"/>
                <a:ea typeface="华文楷体" panose="02010600040101010101" pitchFamily="2" charset="-122"/>
              </a:rPr>
              <a:t>The effect of gratitude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2"/>
          <p:cNvPicPr>
            <a:picLocks noChangeAspect="1"/>
          </p:cNvPicPr>
          <p:nvPr/>
        </p:nvPicPr>
        <p:blipFill rotWithShape="1">
          <a:blip r:embed="rId2"/>
          <a:srcRect t="5742" b="15588"/>
          <a:stretch>
            <a:fillRect/>
          </a:stretch>
        </p:blipFill>
        <p:spPr>
          <a:xfrm>
            <a:off x="0" y="1"/>
            <a:ext cx="12192000" cy="6858000"/>
          </a:xfrm>
          <a:prstGeom prst="rect">
            <a:avLst/>
          </a:prstGeom>
        </p:spPr>
      </p:pic>
      <p:grpSp>
        <p:nvGrpSpPr>
          <p:cNvPr id="22" name="成组"/>
          <p:cNvGrpSpPr/>
          <p:nvPr/>
        </p:nvGrpSpPr>
        <p:grpSpPr>
          <a:xfrm>
            <a:off x="548704" y="533569"/>
            <a:ext cx="11620773" cy="2121734"/>
            <a:chOff x="-1117599" y="-1995306"/>
            <a:chExt cx="12216419" cy="4243472"/>
          </a:xfrm>
        </p:grpSpPr>
        <p:sp>
          <p:nvSpPr>
            <p:cNvPr id="1048586" name="The theme of this slide is about Summer Vibe.…"/>
            <p:cNvSpPr txBox="1"/>
            <p:nvPr/>
          </p:nvSpPr>
          <p:spPr>
            <a:xfrm>
              <a:off x="4714035" y="1613163"/>
              <a:ext cx="6384785" cy="635003"/>
            </a:xfrm>
            <a:prstGeom prst="rect">
              <a:avLst/>
            </a:prstGeom>
            <a:noFill/>
            <a:ln w="12700" cap="flat">
              <a:noFill/>
              <a:miter lim="400000"/>
            </a:ln>
            <a:effectLst/>
          </p:spPr>
          <p:txBody>
            <a:bodyPr wrap="square" lIns="25400" tIns="25400" rIns="25400" bIns="25400" numCol="1" anchor="ctr">
              <a:sp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dirty="0">
                  <a:solidFill>
                    <a:schemeClr val="tx1">
                      <a:lumMod val="95000"/>
                      <a:lumOff val="5000"/>
                    </a:schemeClr>
                  </a:solidFill>
                </a:rPr>
                <a:t>. </a:t>
              </a:r>
            </a:p>
          </p:txBody>
        </p:sp>
        <p:sp>
          <p:nvSpPr>
            <p:cNvPr id="1048587" name="01.Part One"/>
            <p:cNvSpPr txBox="1"/>
            <p:nvPr/>
          </p:nvSpPr>
          <p:spPr>
            <a:xfrm>
              <a:off x="-1117599" y="-1995306"/>
              <a:ext cx="7659732" cy="2562862"/>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8000" dirty="0">
                  <a:solidFill>
                    <a:srgbClr val="764556"/>
                  </a:solidFill>
                  <a:latin typeface="Arial Black" panose="020B0A04020102020204" pitchFamily="34" charset="0"/>
                  <a:ea typeface="华文新魏" panose="02010800040101010101" pitchFamily="2" charset="-122"/>
                </a:rPr>
                <a:t>0</a:t>
              </a:r>
              <a:r>
                <a:rPr lang="en-US" sz="8000" dirty="0">
                  <a:solidFill>
                    <a:srgbClr val="764556"/>
                  </a:solidFill>
                  <a:latin typeface="Arial Black" panose="020B0A04020102020204" pitchFamily="34" charset="0"/>
                  <a:ea typeface="华文新魏" panose="02010800040101010101" pitchFamily="2" charset="-122"/>
                </a:rPr>
                <a:t>2</a:t>
              </a:r>
              <a:endParaRPr sz="8000" dirty="0">
                <a:solidFill>
                  <a:srgbClr val="764556"/>
                </a:solidFill>
                <a:latin typeface="Arial Black" panose="020B0A04020102020204" pitchFamily="34" charset="0"/>
                <a:ea typeface="华文新魏" panose="02010800040101010101" pitchFamily="2" charset="-122"/>
              </a:endParaRPr>
            </a:p>
          </p:txBody>
        </p:sp>
      </p:grpSp>
      <p:sp>
        <p:nvSpPr>
          <p:cNvPr id="1048946" name="标题 1"/>
          <p:cNvSpPr>
            <a:spLocks noGrp="1"/>
          </p:cNvSpPr>
          <p:nvPr/>
        </p:nvSpPr>
        <p:spPr>
          <a:xfrm>
            <a:off x="5356225" y="706755"/>
            <a:ext cx="5622290" cy="1027430"/>
          </a:xfrm>
          <a:prstGeom prst="rect">
            <a:avLst/>
          </a:prstGeom>
        </p:spPr>
        <p:txBody>
          <a:bodyPr vert="horz" lIns="90000" tIns="46800" rIns="90000" bIns="46800" rtlCol="0" anchor="ctr" anchorCtr="0">
            <a:normAutofit fontScale="25000" lnSpcReduction="20000"/>
          </a:bodyPr>
          <a:lstStyle>
            <a:lvl1pPr algn="l" defTabSz="914400" rtl="0" eaLnBrk="1" fontAlgn="auto" latinLnBrk="0" hangingPunct="1">
              <a:lnSpc>
                <a:spcPct val="100000"/>
              </a:lnSpc>
              <a:spcBef>
                <a:spcPct val="0"/>
              </a:spcBef>
              <a:buNone/>
              <a:defRPr sz="3600" b="1" u="none" strike="noStrike" kern="1200" cap="none" spc="300" normalizeH="0" baseline="0">
                <a:solidFill>
                  <a:srgbClr val="262626"/>
                </a:solidFill>
                <a:latin typeface="+mj-lt"/>
                <a:ea typeface="+mj-ea"/>
                <a:cs typeface="+mj-cs"/>
              </a:defRPr>
            </a:lvl1pPr>
          </a:lstStyle>
          <a:p>
            <a:pPr algn="ctr"/>
            <a:r>
              <a:rPr lang="en-US" sz="17600" spc="0" dirty="0">
                <a:solidFill>
                  <a:schemeClr val="tx1">
                    <a:lumMod val="95000"/>
                    <a:lumOff val="5000"/>
                  </a:schemeClr>
                </a:solidFill>
                <a:effectLst>
                  <a:outerShdw blurRad="38100" dist="38100" dir="2700000" algn="tl">
                    <a:srgbClr val="000000">
                      <a:alpha val="43137"/>
                    </a:srgbClr>
                  </a:outerShdw>
                </a:effectLst>
                <a:latin typeface="Source Han Sans CN ExtraLight" panose="020B0400000000000000" charset="-122"/>
                <a:ea typeface="Source Han Sans CN ExtraLight" panose="020B0400000000000000" charset="-122"/>
                <a:cs typeface="Source Han Sans CN ExtraLight" panose="020B0400000000000000" charset="-122"/>
              </a:rPr>
              <a:t>a sharp awareness of gratitude</a:t>
            </a:r>
            <a:r>
              <a:rPr lang="en-US" altLang="zh-CN" sz="17600" dirty="0">
                <a:latin typeface="Arial" panose="020B0604020202020204" pitchFamily="34" charset="0"/>
              </a:rPr>
              <a:t> </a:t>
            </a:r>
            <a:endParaRPr lang="zh-CN" altLang="en-US" sz="17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3" name="媒体1_compressed (1)">
            <a:hlinkClick r:id="" action="ppaction://media"/>
            <a:extLst>
              <a:ext uri="{FF2B5EF4-FFF2-40B4-BE49-F238E27FC236}">
                <a16:creationId xmlns:a16="http://schemas.microsoft.com/office/drawing/2014/main" id="{B49A94B2-F093-57BE-EB84-A8EEF9E4E7E6}"/>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92075" y="92075"/>
            <a:ext cx="12192000" cy="6858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097161" name="图片 8" descr="卡通画&#10;&#10;描述已自动生成"/>
          <p:cNvPicPr>
            <a:picLocks noChangeAspect="1"/>
          </p:cNvPicPr>
          <p:nvPr/>
        </p:nvPicPr>
        <p:blipFill>
          <a:blip r:embed="rId3"/>
          <a:stretch>
            <a:fillRect/>
          </a:stretch>
        </p:blipFill>
        <p:spPr>
          <a:xfrm>
            <a:off x="9812655" y="4286885"/>
            <a:ext cx="1885950" cy="2468245"/>
          </a:xfrm>
          <a:prstGeom prst="rect">
            <a:avLst/>
          </a:prstGeom>
        </p:spPr>
      </p:pic>
      <p:pic>
        <p:nvPicPr>
          <p:cNvPr id="4" name="图片 3"/>
          <p:cNvPicPr>
            <a:picLocks noChangeAspect="1"/>
          </p:cNvPicPr>
          <p:nvPr/>
        </p:nvPicPr>
        <p:blipFill>
          <a:blip r:embed="rId4"/>
          <a:stretch>
            <a:fillRect/>
          </a:stretch>
        </p:blipFill>
        <p:spPr>
          <a:xfrm>
            <a:off x="371475" y="2520315"/>
            <a:ext cx="6094730" cy="3391535"/>
          </a:xfrm>
          <a:prstGeom prst="rect">
            <a:avLst/>
          </a:prstGeom>
        </p:spPr>
      </p:pic>
      <p:sp>
        <p:nvSpPr>
          <p:cNvPr id="5" name="文本框 4"/>
          <p:cNvSpPr txBox="1"/>
          <p:nvPr/>
        </p:nvSpPr>
        <p:spPr>
          <a:xfrm>
            <a:off x="6817360" y="2289175"/>
            <a:ext cx="4937760" cy="3028315"/>
          </a:xfrm>
          <a:prstGeom prst="rect">
            <a:avLst/>
          </a:prstGeom>
          <a:noFill/>
        </p:spPr>
        <p:txBody>
          <a:bodyPr wrap="square" rtlCol="0">
            <a:noAutofit/>
          </a:bodyPr>
          <a:lstStyle/>
          <a:p>
            <a:r>
              <a:rPr lang="en-US" altLang="zh-CN" sz="2800"/>
              <a:t>What is family? It's father and mother I love you. One day, we will also grow up to be parents and protect our children from the storms of life.</a:t>
            </a:r>
          </a:p>
        </p:txBody>
      </p:sp>
      <p:sp>
        <p:nvSpPr>
          <p:cNvPr id="7" name="文本框 6"/>
          <p:cNvSpPr txBox="1"/>
          <p:nvPr/>
        </p:nvSpPr>
        <p:spPr>
          <a:xfrm>
            <a:off x="736600" y="803275"/>
            <a:ext cx="4220845" cy="736600"/>
          </a:xfrm>
          <a:prstGeom prst="rect">
            <a:avLst/>
          </a:prstGeom>
          <a:noFill/>
        </p:spPr>
        <p:txBody>
          <a:bodyPr wrap="square" rtlCol="0">
            <a:noAutofit/>
          </a:bodyPr>
          <a:lstStyle/>
          <a:p>
            <a:r>
              <a:rPr lang="en-US" altLang="zh-CN" sz="4000"/>
              <a:t>Father and mother I love you</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94310" y="1205230"/>
            <a:ext cx="5329555" cy="3761105"/>
          </a:xfrm>
          <a:prstGeom prst="rect">
            <a:avLst/>
          </a:prstGeom>
        </p:spPr>
      </p:pic>
      <p:sp>
        <p:nvSpPr>
          <p:cNvPr id="6" name="文本框 5"/>
          <p:cNvSpPr txBox="1"/>
          <p:nvPr/>
        </p:nvSpPr>
        <p:spPr>
          <a:xfrm>
            <a:off x="5998845" y="479425"/>
            <a:ext cx="5747385" cy="5689600"/>
          </a:xfrm>
          <a:prstGeom prst="rect">
            <a:avLst/>
          </a:prstGeom>
          <a:noFill/>
        </p:spPr>
        <p:txBody>
          <a:bodyPr wrap="square" rtlCol="0" anchor="t">
            <a:noAutofit/>
          </a:bodyPr>
          <a:lstStyle/>
          <a:p>
            <a:r>
              <a:rPr lang="en-US" altLang="zh-CN" sz="2800"/>
              <a:t>The journey of gratitude learned from living expenses after going to college:</a:t>
            </a:r>
          </a:p>
          <a:p>
            <a:endParaRPr lang="en-US" altLang="zh-CN" sz="2000"/>
          </a:p>
          <a:p>
            <a:endParaRPr lang="en-US" altLang="zh-CN" sz="2000"/>
          </a:p>
          <a:p>
            <a:r>
              <a:rPr lang="en-US" altLang="zh-CN" sz="2400"/>
              <a:t>Through this experience, I have come to realize how important it is to have a keen heart to perceive the little kindnesses in life.</a:t>
            </a:r>
            <a:endParaRPr lang="zh-CN" altLang="en-US" sz="2400"/>
          </a:p>
          <a:p>
            <a:endParaRPr lang="en-US" altLang="zh-CN" sz="2400"/>
          </a:p>
          <a:p>
            <a:endParaRPr lang="en-US" altLang="zh-CN" sz="2400"/>
          </a:p>
          <a:p>
            <a:r>
              <a:rPr lang="en-US" altLang="zh-CN" sz="2400"/>
              <a:t>Don't feel shy to express your gratitude; always be brave enough to speak out your appreciation!</a:t>
            </a:r>
          </a:p>
          <a:p>
            <a:endParaRPr lang="en-US" altLang="zh-CN" sz="2000"/>
          </a:p>
          <a:p>
            <a:endParaRPr lang="en-US" altLang="zh-CN" sz="2000"/>
          </a:p>
          <a:p>
            <a:endParaRPr lang="en-US" altLang="zh-CN" sz="2000"/>
          </a:p>
          <a:p>
            <a:r>
              <a:rPr lang="zh-CN" altLang="en-US" sz="2000">
                <a:sym typeface="+mn-ea"/>
              </a:rPr>
              <a:t>不要觉得难以启齿，一定要勇敢说出自己的感激！</a:t>
            </a:r>
            <a:endParaRPr lang="zh-CN" altLang="en-US" sz="2000"/>
          </a:p>
          <a:p>
            <a:endParaRPr lang="en-US" altLang="zh-CN" sz="2000"/>
          </a:p>
          <a:p>
            <a:endParaRPr lang="en-US" altLang="zh-CN" sz="2000"/>
          </a:p>
          <a:p>
            <a:endParaRPr lang="en-US" altLang="zh-CN" sz="2000"/>
          </a:p>
        </p:txBody>
      </p:sp>
      <p:sp>
        <p:nvSpPr>
          <p:cNvPr id="3" name="文本框 2"/>
          <p:cNvSpPr txBox="1"/>
          <p:nvPr/>
        </p:nvSpPr>
        <p:spPr>
          <a:xfrm>
            <a:off x="1085850" y="5263515"/>
            <a:ext cx="3728085" cy="726440"/>
          </a:xfrm>
          <a:prstGeom prst="rect">
            <a:avLst/>
          </a:prstGeom>
          <a:noFill/>
        </p:spPr>
        <p:txBody>
          <a:bodyPr wrap="square" rtlCol="0">
            <a:noAutofit/>
          </a:bodyPr>
          <a:lstStyle/>
          <a:p>
            <a:r>
              <a:rPr lang="en-US" altLang="zh-CN" sz="2800"/>
              <a:t>Personal experience</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097251" name="PA-图片 28" descr="C:\Users\2GGTFQ2\Desktop\图片库\通用图片占位符（尺寸已调整）\几何\16.9\字体感觉1.png字体感觉1"/>
          <p:cNvPicPr preferRelativeResize="0">
            <a:picLocks noChangeAspect="1"/>
          </p:cNvPicPr>
          <p:nvPr>
            <p:custDataLst>
              <p:tags r:id="rId2"/>
            </p:custDataLst>
          </p:nvPr>
        </p:nvPicPr>
        <p:blipFill>
          <a:blip r:embed="rId11"/>
          <a:srcRect l="-69788" r="-69788"/>
          <a:stretch>
            <a:fillRect/>
          </a:stretch>
        </p:blipFill>
        <p:spPr>
          <a:xfrm>
            <a:off x="-10927986" y="2653342"/>
            <a:ext cx="5910259" cy="3324494"/>
          </a:xfrm>
          <a:prstGeom prst="rect">
            <a:avLst/>
          </a:prstGeom>
          <a:blipFill rotWithShape="1">
            <a:blip r:embed="rId12"/>
            <a:stretch>
              <a:fillRect/>
            </a:stretch>
          </a:blipFill>
          <a:effectLst/>
        </p:spPr>
      </p:pic>
      <p:pic>
        <p:nvPicPr>
          <p:cNvPr id="2097253" name="PA-图片 29" descr="C:\Users\2GGTFQ2\Desktop\图片库\通用图片占位符（尺寸已调整）\几何\16.9\几何拼接1.png几何拼接1"/>
          <p:cNvPicPr preferRelativeResize="0">
            <a:picLocks noChangeAspect="1"/>
          </p:cNvPicPr>
          <p:nvPr>
            <p:custDataLst>
              <p:tags r:id="rId3"/>
            </p:custDataLst>
          </p:nvPr>
        </p:nvPicPr>
        <p:blipFill>
          <a:blip r:embed="rId13"/>
          <a:srcRect l="-68669" r="-68669"/>
          <a:stretch>
            <a:fillRect/>
          </a:stretch>
        </p:blipFill>
        <p:spPr>
          <a:xfrm>
            <a:off x="-17275880" y="2653342"/>
            <a:ext cx="5910163" cy="3324494"/>
          </a:xfrm>
          <a:prstGeom prst="rect">
            <a:avLst/>
          </a:prstGeom>
          <a:blipFill rotWithShape="1">
            <a:blip r:embed="rId14"/>
            <a:stretch>
              <a:fillRect/>
            </a:stretch>
          </a:blipFill>
          <a:effectLst/>
        </p:spPr>
      </p:pic>
      <p:pic>
        <p:nvPicPr>
          <p:cNvPr id="2097255" name="PA-图片 31" descr="C:\Users\2GGTFQ2\Desktop\图片库\通用图片占位符（尺寸已调整）\几何\16.9\字体感觉3.png字体感觉3"/>
          <p:cNvPicPr preferRelativeResize="0">
            <a:picLocks noChangeAspect="1"/>
          </p:cNvPicPr>
          <p:nvPr>
            <p:custDataLst>
              <p:tags r:id="rId4"/>
            </p:custDataLst>
          </p:nvPr>
        </p:nvPicPr>
        <p:blipFill>
          <a:blip r:embed="rId15"/>
          <a:srcRect l="-67931" r="-67931"/>
          <a:stretch>
            <a:fillRect/>
          </a:stretch>
        </p:blipFill>
        <p:spPr>
          <a:xfrm>
            <a:off x="-23623773" y="2653342"/>
            <a:ext cx="5911229" cy="3324494"/>
          </a:xfrm>
          <a:prstGeom prst="rect">
            <a:avLst/>
          </a:prstGeom>
          <a:blipFill rotWithShape="1">
            <a:blip r:embed="rId16"/>
            <a:stretch>
              <a:fillRect/>
            </a:stretch>
          </a:blipFill>
          <a:effectLst/>
        </p:spPr>
      </p:pic>
      <p:pic>
        <p:nvPicPr>
          <p:cNvPr id="2097257" name="PA-图片 28" descr="C:\Users\2GGTFQ2\Desktop\图片库\通用图片占位符（尺寸已调整）\几何\16.9\字体感觉1.png字体感觉1"/>
          <p:cNvPicPr preferRelativeResize="0">
            <a:picLocks noChangeAspect="1"/>
          </p:cNvPicPr>
          <p:nvPr>
            <p:custDataLst>
              <p:tags r:id="rId5"/>
            </p:custDataLst>
          </p:nvPr>
        </p:nvPicPr>
        <p:blipFill>
          <a:blip r:embed="rId17"/>
          <a:srcRect l="-67608" r="-67608"/>
          <a:stretch>
            <a:fillRect/>
          </a:stretch>
        </p:blipFill>
        <p:spPr>
          <a:xfrm>
            <a:off x="-4580089" y="2653342"/>
            <a:ext cx="5910259" cy="3324494"/>
          </a:xfrm>
          <a:prstGeom prst="rect">
            <a:avLst/>
          </a:prstGeom>
          <a:blipFill rotWithShape="1">
            <a:blip r:embed="rId18"/>
            <a:stretch>
              <a:fillRect/>
            </a:stretch>
          </a:blipFill>
          <a:effectLst/>
        </p:spPr>
      </p:pic>
      <p:pic>
        <p:nvPicPr>
          <p:cNvPr id="2097259" name="PA-图片 28" descr="C:\Users\2GGTFQ2\Desktop\图片库\通用图片占位符（尺寸已调整）\几何\16.9\字体感觉1.png字体感觉1"/>
          <p:cNvPicPr preferRelativeResize="0">
            <a:picLocks noChangeAspect="1"/>
          </p:cNvPicPr>
          <p:nvPr>
            <p:custDataLst>
              <p:tags r:id="rId6"/>
            </p:custDataLst>
          </p:nvPr>
        </p:nvPicPr>
        <p:blipFill>
          <a:blip r:embed="rId19"/>
          <a:srcRect l="-67000" r="-67000"/>
          <a:stretch>
            <a:fillRect/>
          </a:stretch>
        </p:blipFill>
        <p:spPr>
          <a:xfrm>
            <a:off x="1767807" y="1297886"/>
            <a:ext cx="8318075" cy="4678880"/>
          </a:xfrm>
          <a:prstGeom prst="rect">
            <a:avLst/>
          </a:prstGeom>
          <a:blipFill rotWithShape="1">
            <a:blip r:embed="rId20"/>
            <a:stretch>
              <a:fillRect/>
            </a:stretch>
          </a:blipFill>
          <a:effectLst/>
        </p:spPr>
      </p:pic>
      <p:pic>
        <p:nvPicPr>
          <p:cNvPr id="2097261" name="PA-图片 28" descr="C:\Users\2GGTFQ2\Desktop\图片库\通用图片占位符（尺寸已调整）\几何\16.9\字体感觉1.png字体感觉1"/>
          <p:cNvPicPr preferRelativeResize="0">
            <a:picLocks noChangeAspect="1"/>
          </p:cNvPicPr>
          <p:nvPr>
            <p:custDataLst>
              <p:tags r:id="rId7"/>
            </p:custDataLst>
          </p:nvPr>
        </p:nvPicPr>
        <p:blipFill>
          <a:blip r:embed="rId21"/>
          <a:srcRect l="-67760" r="-67760"/>
          <a:stretch>
            <a:fillRect/>
          </a:stretch>
        </p:blipFill>
        <p:spPr>
          <a:xfrm>
            <a:off x="10523614" y="2653342"/>
            <a:ext cx="5910259" cy="3324494"/>
          </a:xfrm>
          <a:prstGeom prst="rect">
            <a:avLst/>
          </a:prstGeom>
          <a:blipFill rotWithShape="1">
            <a:blip r:embed="rId22"/>
            <a:stretch>
              <a:fillRect/>
            </a:stretch>
          </a:blipFill>
          <a:effectLst/>
        </p:spPr>
      </p:pic>
      <p:pic>
        <p:nvPicPr>
          <p:cNvPr id="2097263" name="PA-图片 28" descr="C:\Users\2GGTFQ2\Desktop\图片库\通用图片占位符（尺寸已调整）\几何\16.9\字体感觉1.png字体感觉1"/>
          <p:cNvPicPr preferRelativeResize="0">
            <a:picLocks noChangeAspect="1"/>
          </p:cNvPicPr>
          <p:nvPr>
            <p:custDataLst>
              <p:tags r:id="rId8"/>
            </p:custDataLst>
          </p:nvPr>
        </p:nvPicPr>
        <p:blipFill>
          <a:blip r:embed="rId23"/>
          <a:srcRect l="-67760" r="-67760"/>
          <a:stretch>
            <a:fillRect/>
          </a:stretch>
        </p:blipFill>
        <p:spPr>
          <a:xfrm>
            <a:off x="16871744" y="2653342"/>
            <a:ext cx="5910259" cy="3324494"/>
          </a:xfrm>
          <a:prstGeom prst="rect">
            <a:avLst/>
          </a:prstGeom>
          <a:blipFill rotWithShape="1">
            <a:blip r:embed="rId24"/>
            <a:stretch>
              <a:fillRect/>
            </a:stretch>
          </a:blipFill>
          <a:effectLst/>
        </p:spPr>
      </p:pic>
      <p:pic>
        <p:nvPicPr>
          <p:cNvPr id="2097265" name="PA-图片 28" descr="C:\Users\2GGTFQ2\Desktop\图片库\通用图片占位符（尺寸已调整）\几何\16.9\字体感觉1.png字体感觉1"/>
          <p:cNvPicPr preferRelativeResize="0">
            <a:picLocks noChangeAspect="1"/>
          </p:cNvPicPr>
          <p:nvPr>
            <p:custDataLst>
              <p:tags r:id="rId9"/>
            </p:custDataLst>
          </p:nvPr>
        </p:nvPicPr>
        <p:blipFill>
          <a:blip r:embed="rId25"/>
          <a:srcRect l="-67608" r="-67608"/>
          <a:stretch>
            <a:fillRect/>
          </a:stretch>
        </p:blipFill>
        <p:spPr>
          <a:xfrm>
            <a:off x="23220840" y="2653342"/>
            <a:ext cx="5910259" cy="3324494"/>
          </a:xfrm>
          <a:prstGeom prst="rect">
            <a:avLst/>
          </a:prstGeom>
          <a:blipFill rotWithShape="1">
            <a:blip r:embed="rId26"/>
            <a:stretch>
              <a:fillRect/>
            </a:stretch>
          </a:blipFill>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2097255"/>
                                        </p:tgtEl>
                                        <p:attrNameLst>
                                          <p:attrName>ppt_x</p:attrName>
                                        </p:attrNameLst>
                                      </p:cBhvr>
                                      <p:tavLst>
                                        <p:tav tm="0">
                                          <p:val>
                                            <p:strVal val="ppt_x"/>
                                          </p:val>
                                        </p:tav>
                                        <p:tav tm="100000">
                                          <p:val>
                                            <p:strVal val="#ppt_x+0.520617"/>
                                          </p:val>
                                        </p:tav>
                                      </p:tavLst>
                                    </p:anim>
                                    <p:anim calcmode="lin" valueType="num">
                                      <p:cBhvr additive="base">
                                        <p:cTn id="7"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8" dur="500" fill="hold">
                                          <p:stCondLst>
                                            <p:cond delay="0"/>
                                          </p:stCondLst>
                                        </p:cTn>
                                        <p:tgtEl>
                                          <p:spTgt spid="2097255"/>
                                        </p:tgtEl>
                                        <p:attrNameLst>
                                          <p:attrName>ppt_w</p:attrName>
                                        </p:attrNameLst>
                                      </p:cBhvr>
                                      <p:tavLst>
                                        <p:tav tm="0">
                                          <p:val>
                                            <p:strVal val="ppt_w"/>
                                          </p:val>
                                        </p:tav>
                                        <p:tav tm="100000">
                                          <p:val>
                                            <p:strVal val="#ppt_w+-8.74201e-05"/>
                                          </p:val>
                                        </p:tav>
                                      </p:tavLst>
                                    </p:anim>
                                    <p:anim calcmode="lin" valueType="num">
                                      <p:cBhvr additive="base">
                                        <p:cTn id="9"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2097253"/>
                                        </p:tgtEl>
                                        <p:attrNameLst>
                                          <p:attrName>ppt_x</p:attrName>
                                        </p:attrNameLst>
                                      </p:cBhvr>
                                      <p:tavLst>
                                        <p:tav tm="0">
                                          <p:val>
                                            <p:strVal val="ppt_x"/>
                                          </p:val>
                                        </p:tav>
                                        <p:tav tm="100000">
                                          <p:val>
                                            <p:strVal val="#ppt_x+0.520665"/>
                                          </p:val>
                                        </p:tav>
                                      </p:tavLst>
                                    </p:anim>
                                    <p:anim calcmode="lin" valueType="num">
                                      <p:cBhvr additive="base">
                                        <p:cTn id="12" dur="500" fill="hold">
                                          <p:stCondLst>
                                            <p:cond delay="0"/>
                                          </p:stCondLst>
                                        </p:cTn>
                                        <p:tgtEl>
                                          <p:spTgt spid="2097253"/>
                                        </p:tgtEl>
                                        <p:attrNameLst>
                                          <p:attrName>ppt_y</p:attrName>
                                        </p:attrNameLst>
                                      </p:cBhvr>
                                      <p:tavLst>
                                        <p:tav tm="0">
                                          <p:val>
                                            <p:strVal val="ppt_y"/>
                                          </p:val>
                                        </p:tav>
                                        <p:tav tm="100000">
                                          <p:val>
                                            <p:strVal val="#ppt_y+0"/>
                                          </p:val>
                                        </p:tav>
                                      </p:tavLst>
                                    </p:anim>
                                    <p:anim calcmode="lin" valueType="num">
                                      <p:cBhvr additive="base">
                                        <p:cTn id="13" dur="500" fill="hold">
                                          <p:stCondLst>
                                            <p:cond delay="0"/>
                                          </p:stCondLst>
                                        </p:cTn>
                                        <p:tgtEl>
                                          <p:spTgt spid="2097253"/>
                                        </p:tgtEl>
                                        <p:attrNameLst>
                                          <p:attrName>ppt_w</p:attrName>
                                        </p:attrNameLst>
                                      </p:cBhvr>
                                      <p:tavLst>
                                        <p:tav tm="0">
                                          <p:val>
                                            <p:strVal val="ppt_w"/>
                                          </p:val>
                                        </p:tav>
                                        <p:tav tm="100000">
                                          <p:val>
                                            <p:strVal val="#ppt_w+7.85192e-06"/>
                                          </p:val>
                                        </p:tav>
                                      </p:tavLst>
                                    </p:anim>
                                    <p:anim calcmode="lin" valueType="num">
                                      <p:cBhvr additive="base">
                                        <p:cTn id="14"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2097251"/>
                                        </p:tgtEl>
                                        <p:attrNameLst>
                                          <p:attrName>ppt_x</p:attrName>
                                        </p:attrNameLst>
                                      </p:cBhvr>
                                      <p:tavLst>
                                        <p:tav tm="0">
                                          <p:val>
                                            <p:strVal val="ppt_x"/>
                                          </p:val>
                                        </p:tav>
                                        <p:tav tm="100000">
                                          <p:val>
                                            <p:strVal val="#ppt_x+0.520661"/>
                                          </p:val>
                                        </p:tav>
                                      </p:tavLst>
                                    </p:anim>
                                    <p:anim calcmode="lin" valueType="num">
                                      <p:cBhvr additive="base">
                                        <p:cTn id="17" dur="500" fill="hold">
                                          <p:stCondLst>
                                            <p:cond delay="0"/>
                                          </p:stCondLst>
                                        </p:cTn>
                                        <p:tgtEl>
                                          <p:spTgt spid="2097251"/>
                                        </p:tgtEl>
                                        <p:attrNameLst>
                                          <p:attrName>ppt_y</p:attrName>
                                        </p:attrNameLst>
                                      </p:cBhvr>
                                      <p:tavLst>
                                        <p:tav tm="0">
                                          <p:val>
                                            <p:strVal val="ppt_y"/>
                                          </p:val>
                                        </p:tav>
                                        <p:tav tm="100000">
                                          <p:val>
                                            <p:strVal val="#ppt_y+0"/>
                                          </p:val>
                                        </p:tav>
                                      </p:tavLst>
                                    </p:anim>
                                    <p:anim calcmode="lin" valueType="num">
                                      <p:cBhvr additive="base">
                                        <p:cTn id="18" dur="500" fill="hold">
                                          <p:stCondLst>
                                            <p:cond delay="0"/>
                                          </p:stCondLst>
                                        </p:cTn>
                                        <p:tgtEl>
                                          <p:spTgt spid="2097251"/>
                                        </p:tgtEl>
                                        <p:attrNameLst>
                                          <p:attrName>ppt_w</p:attrName>
                                        </p:attrNameLst>
                                      </p:cBhvr>
                                      <p:tavLst>
                                        <p:tav tm="0">
                                          <p:val>
                                            <p:strVal val="ppt_w"/>
                                          </p:val>
                                        </p:tav>
                                        <p:tav tm="100000">
                                          <p:val>
                                            <p:strVal val="#ppt_w+0"/>
                                          </p:val>
                                        </p:tav>
                                      </p:tavLst>
                                    </p:anim>
                                    <p:anim calcmode="lin" valueType="num">
                                      <p:cBhvr additive="base">
                                        <p:cTn id="19"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20" presetID="35" presetClass="path" presetSubtype="0" accel="50000" decel="50000" fill="hold" nodeType="withEffect">
                                  <p:stCondLst>
                                    <p:cond delay="0"/>
                                  </p:stCondLst>
                                  <p:childTnLst>
                                    <p:anim calcmode="lin" valueType="num">
                                      <p:cBhvr additive="base">
                                        <p:cTn id="21" dur="500" fill="hold">
                                          <p:stCondLst>
                                            <p:cond delay="0"/>
                                          </p:stCondLst>
                                        </p:cTn>
                                        <p:tgtEl>
                                          <p:spTgt spid="2097257"/>
                                        </p:tgtEl>
                                        <p:attrNameLst>
                                          <p:attrName>ppt_x</p:attrName>
                                        </p:attrNameLst>
                                      </p:cBhvr>
                                      <p:tavLst>
                                        <p:tav tm="0">
                                          <p:val>
                                            <p:strVal val="ppt_x"/>
                                          </p:val>
                                        </p:tav>
                                        <p:tav tm="100000">
                                          <p:val>
                                            <p:strVal val="#ppt_x+0.619407"/>
                                          </p:val>
                                        </p:tav>
                                      </p:tavLst>
                                    </p:anim>
                                    <p:anim calcmode="lin" valueType="num">
                                      <p:cBhvr additive="base">
                                        <p:cTn id="22" dur="500" fill="hold">
                                          <p:stCondLst>
                                            <p:cond delay="0"/>
                                          </p:stCondLst>
                                        </p:cTn>
                                        <p:tgtEl>
                                          <p:spTgt spid="2097257"/>
                                        </p:tgtEl>
                                        <p:attrNameLst>
                                          <p:attrName>ppt_y</p:attrName>
                                        </p:attrNameLst>
                                      </p:cBhvr>
                                      <p:tavLst>
                                        <p:tav tm="0">
                                          <p:val>
                                            <p:strVal val="ppt_y"/>
                                          </p:val>
                                        </p:tav>
                                        <p:tav tm="100000">
                                          <p:val>
                                            <p:strVal val="#ppt_y+-0.098901"/>
                                          </p:val>
                                        </p:tav>
                                      </p:tavLst>
                                    </p:anim>
                                    <p:anim calcmode="lin" valueType="num">
                                      <p:cBhvr additive="base">
                                        <p:cTn id="23" dur="500" fill="hold">
                                          <p:stCondLst>
                                            <p:cond delay="0"/>
                                          </p:stCondLst>
                                        </p:cTn>
                                        <p:tgtEl>
                                          <p:spTgt spid="2097257"/>
                                        </p:tgtEl>
                                        <p:attrNameLst>
                                          <p:attrName>ppt_w</p:attrName>
                                        </p:attrNameLst>
                                      </p:cBhvr>
                                      <p:tavLst>
                                        <p:tav tm="0">
                                          <p:val>
                                            <p:strVal val="ppt_w"/>
                                          </p:val>
                                        </p:tav>
                                        <p:tav tm="100000">
                                          <p:val>
                                            <p:strVal val="#ppt_w+0.197491"/>
                                          </p:val>
                                        </p:tav>
                                      </p:tavLst>
                                    </p:anim>
                                    <p:anim calcmode="lin" valueType="num">
                                      <p:cBhvr additive="base">
                                        <p:cTn id="24" dur="500" fill="hold">
                                          <p:stCondLst>
                                            <p:cond delay="0"/>
                                          </p:stCondLst>
                                        </p:cTn>
                                        <p:tgtEl>
                                          <p:spTgt spid="2097257"/>
                                        </p:tgtEl>
                                        <p:attrNameLst>
                                          <p:attrName>ppt_h</p:attrName>
                                        </p:attrNameLst>
                                      </p:cBhvr>
                                      <p:tavLst>
                                        <p:tav tm="0">
                                          <p:val>
                                            <p:strVal val="ppt_h"/>
                                          </p:val>
                                        </p:tav>
                                        <p:tav tm="100000">
                                          <p:val>
                                            <p:strVal val="#ppt_h+0.19749"/>
                                          </p:val>
                                        </p:tav>
                                      </p:tavLst>
                                    </p:anim>
                                  </p:childTnLst>
                                </p:cTn>
                              </p:par>
                              <p:par>
                                <p:cTn id="25" presetID="35" presetClass="path" presetSubtype="0" accel="50000" decel="50000" fill="hold" nodeType="withEffect">
                                  <p:stCondLst>
                                    <p:cond delay="0"/>
                                  </p:stCondLst>
                                  <p:childTnLst>
                                    <p:anim calcmode="lin" valueType="num">
                                      <p:cBhvr additive="base">
                                        <p:cTn id="26" dur="500" fill="hold">
                                          <p:stCondLst>
                                            <p:cond delay="0"/>
                                          </p:stCondLst>
                                        </p:cTn>
                                        <p:tgtEl>
                                          <p:spTgt spid="2097259"/>
                                        </p:tgtEl>
                                        <p:attrNameLst>
                                          <p:attrName>ppt_x</p:attrName>
                                        </p:attrNameLst>
                                      </p:cBhvr>
                                      <p:tavLst>
                                        <p:tav tm="0">
                                          <p:val>
                                            <p:strVal val="ppt_x"/>
                                          </p:val>
                                        </p:tav>
                                        <p:tav tm="100000">
                                          <p:val>
                                            <p:strVal val="#ppt_x+0.619414"/>
                                          </p:val>
                                        </p:tav>
                                      </p:tavLst>
                                    </p:anim>
                                    <p:anim calcmode="lin" valueType="num">
                                      <p:cBhvr additive="base">
                                        <p:cTn id="27"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28" dur="500" fill="hold">
                                          <p:stCondLst>
                                            <p:cond delay="0"/>
                                          </p:stCondLst>
                                        </p:cTn>
                                        <p:tgtEl>
                                          <p:spTgt spid="2097259"/>
                                        </p:tgtEl>
                                        <p:attrNameLst>
                                          <p:attrName>ppt_w</p:attrName>
                                        </p:attrNameLst>
                                      </p:cBhvr>
                                      <p:tavLst>
                                        <p:tav tm="0">
                                          <p:val>
                                            <p:strVal val="ppt_w"/>
                                          </p:val>
                                        </p:tav>
                                        <p:tav tm="100000">
                                          <p:val>
                                            <p:strVal val="#ppt_w+-0.197491"/>
                                          </p:val>
                                        </p:tav>
                                      </p:tavLst>
                                    </p:anim>
                                    <p:anim calcmode="lin" valueType="num">
                                      <p:cBhvr additive="base">
                                        <p:cTn id="29"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30" presetID="35" presetClass="path" presetSubtype="0" accel="50000" decel="50000" fill="hold" nodeType="withEffect">
                                  <p:stCondLst>
                                    <p:cond delay="0"/>
                                  </p:stCondLst>
                                  <p:childTnLst>
                                    <p:anim calcmode="lin" valueType="num">
                                      <p:cBhvr additive="base">
                                        <p:cTn id="31" dur="500" fill="hold">
                                          <p:stCondLst>
                                            <p:cond delay="0"/>
                                          </p:stCondLst>
                                        </p:cTn>
                                        <p:tgtEl>
                                          <p:spTgt spid="2097261"/>
                                        </p:tgtEl>
                                        <p:attrNameLst>
                                          <p:attrName>ppt_x</p:attrName>
                                        </p:attrNameLst>
                                      </p:cBhvr>
                                      <p:tavLst>
                                        <p:tav tm="0">
                                          <p:val>
                                            <p:strVal val="ppt_x"/>
                                          </p:val>
                                        </p:tav>
                                        <p:tav tm="100000">
                                          <p:val>
                                            <p:strVal val="#ppt_x+0.52068"/>
                                          </p:val>
                                        </p:tav>
                                      </p:tavLst>
                                    </p:anim>
                                    <p:anim calcmode="lin" valueType="num">
                                      <p:cBhvr additive="base">
                                        <p:cTn id="32" dur="500" fill="hold">
                                          <p:stCondLst>
                                            <p:cond delay="0"/>
                                          </p:stCondLst>
                                        </p:cTn>
                                        <p:tgtEl>
                                          <p:spTgt spid="2097261"/>
                                        </p:tgtEl>
                                        <p:attrNameLst>
                                          <p:attrName>ppt_y</p:attrName>
                                        </p:attrNameLst>
                                      </p:cBhvr>
                                      <p:tavLst>
                                        <p:tav tm="0">
                                          <p:val>
                                            <p:strVal val="ppt_y"/>
                                          </p:val>
                                        </p:tav>
                                        <p:tav tm="100000">
                                          <p:val>
                                            <p:strVal val="#ppt_y+0"/>
                                          </p:val>
                                        </p:tav>
                                      </p:tavLst>
                                    </p:anim>
                                    <p:anim calcmode="lin" valueType="num">
                                      <p:cBhvr additive="base">
                                        <p:cTn id="33" dur="500" fill="hold">
                                          <p:stCondLst>
                                            <p:cond delay="0"/>
                                          </p:stCondLst>
                                        </p:cTn>
                                        <p:tgtEl>
                                          <p:spTgt spid="2097261"/>
                                        </p:tgtEl>
                                        <p:attrNameLst>
                                          <p:attrName>ppt_w</p:attrName>
                                        </p:attrNameLst>
                                      </p:cBhvr>
                                      <p:tavLst>
                                        <p:tav tm="0">
                                          <p:val>
                                            <p:strVal val="ppt_w"/>
                                          </p:val>
                                        </p:tav>
                                        <p:tav tm="100000">
                                          <p:val>
                                            <p:strVal val="#ppt_w+0"/>
                                          </p:val>
                                        </p:tav>
                                      </p:tavLst>
                                    </p:anim>
                                    <p:anim calcmode="lin" valueType="num">
                                      <p:cBhvr additive="base">
                                        <p:cTn id="34"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35" presetID="35" presetClass="path" presetSubtype="0" accel="50000" decel="50000" fill="hold" nodeType="withEffect">
                                  <p:stCondLst>
                                    <p:cond delay="0"/>
                                  </p:stCondLst>
                                  <p:childTnLst>
                                    <p:anim calcmode="lin" valueType="num">
                                      <p:cBhvr additive="base">
                                        <p:cTn id="36" dur="500" fill="hold">
                                          <p:stCondLst>
                                            <p:cond delay="0"/>
                                          </p:stCondLst>
                                        </p:cTn>
                                        <p:tgtEl>
                                          <p:spTgt spid="2097263"/>
                                        </p:tgtEl>
                                        <p:attrNameLst>
                                          <p:attrName>ppt_x</p:attrName>
                                        </p:attrNameLst>
                                      </p:cBhvr>
                                      <p:tavLst>
                                        <p:tav tm="0">
                                          <p:val>
                                            <p:strVal val="ppt_x"/>
                                          </p:val>
                                        </p:tav>
                                        <p:tav tm="100000">
                                          <p:val>
                                            <p:strVal val="#ppt_x+0.520759"/>
                                          </p:val>
                                        </p:tav>
                                      </p:tavLst>
                                    </p:anim>
                                    <p:anim calcmode="lin" valueType="num">
                                      <p:cBhvr additive="base">
                                        <p:cTn id="37" dur="500" fill="hold">
                                          <p:stCondLst>
                                            <p:cond delay="0"/>
                                          </p:stCondLst>
                                        </p:cTn>
                                        <p:tgtEl>
                                          <p:spTgt spid="2097263"/>
                                        </p:tgtEl>
                                        <p:attrNameLst>
                                          <p:attrName>ppt_y</p:attrName>
                                        </p:attrNameLst>
                                      </p:cBhvr>
                                      <p:tavLst>
                                        <p:tav tm="0">
                                          <p:val>
                                            <p:strVal val="ppt_y"/>
                                          </p:val>
                                        </p:tav>
                                        <p:tav tm="100000">
                                          <p:val>
                                            <p:strVal val="#ppt_y+0"/>
                                          </p:val>
                                        </p:tav>
                                      </p:tavLst>
                                    </p:anim>
                                    <p:anim calcmode="lin" valueType="num">
                                      <p:cBhvr additive="base">
                                        <p:cTn id="38" dur="500" fill="hold">
                                          <p:stCondLst>
                                            <p:cond delay="0"/>
                                          </p:stCondLst>
                                        </p:cTn>
                                        <p:tgtEl>
                                          <p:spTgt spid="2097263"/>
                                        </p:tgtEl>
                                        <p:attrNameLst>
                                          <p:attrName>ppt_w</p:attrName>
                                        </p:attrNameLst>
                                      </p:cBhvr>
                                      <p:tavLst>
                                        <p:tav tm="0">
                                          <p:val>
                                            <p:strVal val="ppt_w"/>
                                          </p:val>
                                        </p:tav>
                                        <p:tav tm="100000">
                                          <p:val>
                                            <p:strVal val="#ppt_w+0"/>
                                          </p:val>
                                        </p:tav>
                                      </p:tavLst>
                                    </p:anim>
                                    <p:anim calcmode="lin" valueType="num">
                                      <p:cBhvr additive="base">
                                        <p:cTn id="39"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40" presetID="35" presetClass="path" presetSubtype="0" accel="50000" decel="50000" fill="hold" nodeType="withEffect">
                                  <p:stCondLst>
                                    <p:cond delay="0"/>
                                  </p:stCondLst>
                                  <p:childTnLst>
                                    <p:anim calcmode="lin" valueType="num">
                                      <p:cBhvr additive="base">
                                        <p:cTn id="41" dur="500" fill="hold">
                                          <p:stCondLst>
                                            <p:cond delay="0"/>
                                          </p:stCondLst>
                                        </p:cTn>
                                        <p:tgtEl>
                                          <p:spTgt spid="2097265"/>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42" dur="500" fill="hold">
                                          <p:stCondLst>
                                            <p:cond delay="0"/>
                                          </p:stCondLst>
                                        </p:cTn>
                                        <p:tgtEl>
                                          <p:spTgt spid="2097265"/>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43" dur="500" fill="hold">
                                          <p:stCondLst>
                                            <p:cond delay="0"/>
                                          </p:stCondLst>
                                        </p:cTn>
                                        <p:tgtEl>
                                          <p:spTgt spid="2097265"/>
                                        </p:tgtEl>
                                        <p:attrNameLst>
                                          <p:attrName>ppt_w</p:attrName>
                                        </p:attrNameLst>
                                      </p:cBhvr>
                                      <p:tavLst>
                                        <p:tav tm="0">
                                          <p:val>
                                            <p:strVal val="ppt_w"/>
                                          </p:val>
                                        </p:tav>
                                        <p:tav tm="100000">
                                          <p:val>
                                            <p:strVal val="#ppt_w+7.95682e-05"/>
                                          </p:val>
                                        </p:tav>
                                      </p:tavLst>
                                    </p:anim>
                                    <p:anim calcmode="lin" valueType="num">
                                      <p:cBhvr additive="base">
                                        <p:cTn id="44"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 calcmode="lin" valueType="num">
                                      <p:cBhvr additive="base">
                                        <p:cTn id="48" dur="500" fill="hold">
                                          <p:stCondLst>
                                            <p:cond delay="0"/>
                                          </p:stCondLst>
                                        </p:cTn>
                                        <p:tgtEl>
                                          <p:spTgt spid="2097255"/>
                                        </p:tgtEl>
                                        <p:attrNameLst>
                                          <p:attrName>ppt_x</p:attrName>
                                        </p:attrNameLst>
                                      </p:cBhvr>
                                      <p:tavLst>
                                        <p:tav tm="0">
                                          <p:val>
                                            <p:strVal val="ppt_x"/>
                                          </p:val>
                                        </p:tav>
                                        <p:tav tm="100000">
                                          <p:val>
                                            <p:strVal val="#ppt_x+1.04128"/>
                                          </p:val>
                                        </p:tav>
                                      </p:tavLst>
                                    </p:anim>
                                    <p:anim calcmode="lin" valueType="num">
                                      <p:cBhvr additive="base">
                                        <p:cTn id="49"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50" dur="500" fill="hold">
                                          <p:stCondLst>
                                            <p:cond delay="0"/>
                                          </p:stCondLst>
                                        </p:cTn>
                                        <p:tgtEl>
                                          <p:spTgt spid="2097255"/>
                                        </p:tgtEl>
                                        <p:attrNameLst>
                                          <p:attrName>ppt_w</p:attrName>
                                        </p:attrNameLst>
                                      </p:cBhvr>
                                      <p:tavLst>
                                        <p:tav tm="0">
                                          <p:val>
                                            <p:strVal val="ppt_w"/>
                                          </p:val>
                                        </p:tav>
                                        <p:tav tm="100000">
                                          <p:val>
                                            <p:strVal val="#ppt_w+-7.95682e-05"/>
                                          </p:val>
                                        </p:tav>
                                      </p:tavLst>
                                    </p:anim>
                                    <p:anim calcmode="lin" valueType="num">
                                      <p:cBhvr additive="base">
                                        <p:cTn id="51"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097253"/>
                                        </p:tgtEl>
                                        <p:attrNameLst>
                                          <p:attrName>ppt_x</p:attrName>
                                        </p:attrNameLst>
                                      </p:cBhvr>
                                      <p:tavLst>
                                        <p:tav tm="0">
                                          <p:val>
                                            <p:strVal val="ppt_x"/>
                                          </p:val>
                                        </p:tav>
                                        <p:tav tm="100000">
                                          <p:val>
                                            <p:strVal val="#ppt_x+1.04133"/>
                                          </p:val>
                                        </p:tav>
                                      </p:tavLst>
                                    </p:anim>
                                    <p:anim calcmode="lin" valueType="num">
                                      <p:cBhvr additive="base">
                                        <p:cTn id="54" dur="500" fill="hold">
                                          <p:stCondLst>
                                            <p:cond delay="0"/>
                                          </p:stCondLst>
                                        </p:cTn>
                                        <p:tgtEl>
                                          <p:spTgt spid="2097253"/>
                                        </p:tgtEl>
                                        <p:attrNameLst>
                                          <p:attrName>ppt_y</p:attrName>
                                        </p:attrNameLst>
                                      </p:cBhvr>
                                      <p:tavLst>
                                        <p:tav tm="0">
                                          <p:val>
                                            <p:strVal val="ppt_y"/>
                                          </p:val>
                                        </p:tav>
                                        <p:tav tm="100000">
                                          <p:val>
                                            <p:strVal val="#ppt_y+0"/>
                                          </p:val>
                                        </p:tav>
                                      </p:tavLst>
                                    </p:anim>
                                    <p:anim calcmode="lin" valueType="num">
                                      <p:cBhvr additive="base">
                                        <p:cTn id="55" dur="500" fill="hold">
                                          <p:stCondLst>
                                            <p:cond delay="0"/>
                                          </p:stCondLst>
                                        </p:cTn>
                                        <p:tgtEl>
                                          <p:spTgt spid="2097253"/>
                                        </p:tgtEl>
                                        <p:attrNameLst>
                                          <p:attrName>ppt_w</p:attrName>
                                        </p:attrNameLst>
                                      </p:cBhvr>
                                      <p:tavLst>
                                        <p:tav tm="0">
                                          <p:val>
                                            <p:strVal val="ppt_w"/>
                                          </p:val>
                                        </p:tav>
                                        <p:tav tm="100000">
                                          <p:val>
                                            <p:strVal val="#ppt_w+7.85192e-06"/>
                                          </p:val>
                                        </p:tav>
                                      </p:tavLst>
                                    </p:anim>
                                    <p:anim calcmode="lin" valueType="num">
                                      <p:cBhvr additive="base">
                                        <p:cTn id="56"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57" presetID="35" presetClass="path" presetSubtype="0" accel="50000" decel="50000" fill="hold" nodeType="withEffect">
                                  <p:stCondLst>
                                    <p:cond delay="0"/>
                                  </p:stCondLst>
                                  <p:childTnLst>
                                    <p:anim calcmode="lin" valueType="num">
                                      <p:cBhvr additive="base">
                                        <p:cTn id="58" dur="500" fill="hold">
                                          <p:stCondLst>
                                            <p:cond delay="0"/>
                                          </p:stCondLst>
                                        </p:cTn>
                                        <p:tgtEl>
                                          <p:spTgt spid="2097251"/>
                                        </p:tgtEl>
                                        <p:attrNameLst>
                                          <p:attrName>ppt_x</p:attrName>
                                        </p:attrNameLst>
                                      </p:cBhvr>
                                      <p:tavLst>
                                        <p:tav tm="0">
                                          <p:val>
                                            <p:strVal val="ppt_x"/>
                                          </p:val>
                                        </p:tav>
                                        <p:tav tm="100000">
                                          <p:val>
                                            <p:strVal val="#ppt_x+1.14007"/>
                                          </p:val>
                                        </p:tav>
                                      </p:tavLst>
                                    </p:anim>
                                    <p:anim calcmode="lin" valueType="num">
                                      <p:cBhvr additive="base">
                                        <p:cTn id="59" dur="500" fill="hold">
                                          <p:stCondLst>
                                            <p:cond delay="0"/>
                                          </p:stCondLst>
                                        </p:cTn>
                                        <p:tgtEl>
                                          <p:spTgt spid="2097251"/>
                                        </p:tgtEl>
                                        <p:attrNameLst>
                                          <p:attrName>ppt_y</p:attrName>
                                        </p:attrNameLst>
                                      </p:cBhvr>
                                      <p:tavLst>
                                        <p:tav tm="0">
                                          <p:val>
                                            <p:strVal val="ppt_y"/>
                                          </p:val>
                                        </p:tav>
                                        <p:tav tm="100000">
                                          <p:val>
                                            <p:strVal val="#ppt_y+-0.098901"/>
                                          </p:val>
                                        </p:tav>
                                      </p:tavLst>
                                    </p:anim>
                                    <p:anim calcmode="lin" valueType="num">
                                      <p:cBhvr additive="base">
                                        <p:cTn id="60" dur="500" fill="hold">
                                          <p:stCondLst>
                                            <p:cond delay="0"/>
                                          </p:stCondLst>
                                        </p:cTn>
                                        <p:tgtEl>
                                          <p:spTgt spid="2097251"/>
                                        </p:tgtEl>
                                        <p:attrNameLst>
                                          <p:attrName>ppt_w</p:attrName>
                                        </p:attrNameLst>
                                      </p:cBhvr>
                                      <p:tavLst>
                                        <p:tav tm="0">
                                          <p:val>
                                            <p:strVal val="ppt_w"/>
                                          </p:val>
                                        </p:tav>
                                        <p:tav tm="100000">
                                          <p:val>
                                            <p:strVal val="#ppt_w+0.197491"/>
                                          </p:val>
                                        </p:tav>
                                      </p:tavLst>
                                    </p:anim>
                                    <p:anim calcmode="lin" valueType="num">
                                      <p:cBhvr additive="base">
                                        <p:cTn id="61" dur="500" fill="hold">
                                          <p:stCondLst>
                                            <p:cond delay="0"/>
                                          </p:stCondLst>
                                        </p:cTn>
                                        <p:tgtEl>
                                          <p:spTgt spid="2097251"/>
                                        </p:tgtEl>
                                        <p:attrNameLst>
                                          <p:attrName>ppt_h</p:attrName>
                                        </p:attrNameLst>
                                      </p:cBhvr>
                                      <p:tavLst>
                                        <p:tav tm="0">
                                          <p:val>
                                            <p:strVal val="ppt_h"/>
                                          </p:val>
                                        </p:tav>
                                        <p:tav tm="100000">
                                          <p:val>
                                            <p:strVal val="#ppt_h+0.19749"/>
                                          </p:val>
                                        </p:tav>
                                      </p:tavLst>
                                    </p:anim>
                                  </p:childTnLst>
                                </p:cTn>
                              </p:par>
                              <p:par>
                                <p:cTn id="62" presetID="35" presetClass="path" presetSubtype="0" accel="50000" decel="50000" fill="hold" nodeType="withEffect">
                                  <p:stCondLst>
                                    <p:cond delay="0"/>
                                  </p:stCondLst>
                                  <p:childTnLst>
                                    <p:anim calcmode="lin" valueType="num">
                                      <p:cBhvr additive="base">
                                        <p:cTn id="63" dur="500" fill="hold">
                                          <p:stCondLst>
                                            <p:cond delay="0"/>
                                          </p:stCondLst>
                                        </p:cTn>
                                        <p:tgtEl>
                                          <p:spTgt spid="2097257"/>
                                        </p:tgtEl>
                                        <p:attrNameLst>
                                          <p:attrName>ppt_x</p:attrName>
                                        </p:attrNameLst>
                                      </p:cBhvr>
                                      <p:tavLst>
                                        <p:tav tm="0">
                                          <p:val>
                                            <p:strVal val="ppt_x"/>
                                          </p:val>
                                        </p:tav>
                                        <p:tav tm="100000">
                                          <p:val>
                                            <p:strVal val="#ppt_x+1.23882"/>
                                          </p:val>
                                        </p:tav>
                                      </p:tavLst>
                                    </p:anim>
                                    <p:anim calcmode="lin" valueType="num">
                                      <p:cBhvr additive="base">
                                        <p:cTn id="64" dur="500" fill="hold">
                                          <p:stCondLst>
                                            <p:cond delay="0"/>
                                          </p:stCondLst>
                                        </p:cTn>
                                        <p:tgtEl>
                                          <p:spTgt spid="2097257"/>
                                        </p:tgtEl>
                                        <p:attrNameLst>
                                          <p:attrName>ppt_y</p:attrName>
                                        </p:attrNameLst>
                                      </p:cBhvr>
                                      <p:tavLst>
                                        <p:tav tm="0">
                                          <p:val>
                                            <p:strVal val="ppt_y"/>
                                          </p:val>
                                        </p:tav>
                                        <p:tav tm="100000">
                                          <p:val>
                                            <p:strVal val="#ppt_y+0"/>
                                          </p:val>
                                        </p:tav>
                                      </p:tavLst>
                                    </p:anim>
                                    <p:anim calcmode="lin" valueType="num">
                                      <p:cBhvr additive="base">
                                        <p:cTn id="65" dur="500" fill="hold">
                                          <p:stCondLst>
                                            <p:cond delay="0"/>
                                          </p:stCondLst>
                                        </p:cTn>
                                        <p:tgtEl>
                                          <p:spTgt spid="2097257"/>
                                        </p:tgtEl>
                                        <p:attrNameLst>
                                          <p:attrName>ppt_w</p:attrName>
                                        </p:attrNameLst>
                                      </p:cBhvr>
                                      <p:tavLst>
                                        <p:tav tm="0">
                                          <p:val>
                                            <p:strVal val="ppt_w"/>
                                          </p:val>
                                        </p:tav>
                                        <p:tav tm="100000">
                                          <p:val>
                                            <p:strVal val="#ppt_w+0"/>
                                          </p:val>
                                        </p:tav>
                                      </p:tavLst>
                                    </p:anim>
                                    <p:anim calcmode="lin" valueType="num">
                                      <p:cBhvr additive="base">
                                        <p:cTn id="66"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67" presetID="35" presetClass="path" presetSubtype="0" accel="50000" decel="50000" fill="hold" nodeType="withEffect">
                                  <p:stCondLst>
                                    <p:cond delay="0"/>
                                  </p:stCondLst>
                                  <p:childTnLst>
                                    <p:anim calcmode="lin" valueType="num">
                                      <p:cBhvr additive="base">
                                        <p:cTn id="68" dur="500" fill="hold">
                                          <p:stCondLst>
                                            <p:cond delay="0"/>
                                          </p:stCondLst>
                                        </p:cTn>
                                        <p:tgtEl>
                                          <p:spTgt spid="2097259"/>
                                        </p:tgtEl>
                                        <p:attrNameLst>
                                          <p:attrName>ppt_x</p:attrName>
                                        </p:attrNameLst>
                                      </p:cBhvr>
                                      <p:tavLst>
                                        <p:tav tm="0">
                                          <p:val>
                                            <p:strVal val="ppt_x"/>
                                          </p:val>
                                        </p:tav>
                                        <p:tav tm="100000">
                                          <p:val>
                                            <p:strVal val="#ppt_x+1.14009"/>
                                          </p:val>
                                        </p:tav>
                                      </p:tavLst>
                                    </p:anim>
                                    <p:anim calcmode="lin" valueType="num">
                                      <p:cBhvr additive="base">
                                        <p:cTn id="69"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70" dur="500" fill="hold">
                                          <p:stCondLst>
                                            <p:cond delay="0"/>
                                          </p:stCondLst>
                                        </p:cTn>
                                        <p:tgtEl>
                                          <p:spTgt spid="2097259"/>
                                        </p:tgtEl>
                                        <p:attrNameLst>
                                          <p:attrName>ppt_w</p:attrName>
                                        </p:attrNameLst>
                                      </p:cBhvr>
                                      <p:tavLst>
                                        <p:tav tm="0">
                                          <p:val>
                                            <p:strVal val="ppt_w"/>
                                          </p:val>
                                        </p:tav>
                                        <p:tav tm="100000">
                                          <p:val>
                                            <p:strVal val="#ppt_w+-0.197491"/>
                                          </p:val>
                                        </p:tav>
                                      </p:tavLst>
                                    </p:anim>
                                    <p:anim calcmode="lin" valueType="num">
                                      <p:cBhvr additive="base">
                                        <p:cTn id="71"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72" presetID="35" presetClass="path" presetSubtype="0" accel="50000" decel="50000" fill="hold" nodeType="withEffect">
                                  <p:stCondLst>
                                    <p:cond delay="0"/>
                                  </p:stCondLst>
                                  <p:childTnLst>
                                    <p:anim calcmode="lin" valueType="num">
                                      <p:cBhvr additive="base">
                                        <p:cTn id="73" dur="500" fill="hold">
                                          <p:stCondLst>
                                            <p:cond delay="0"/>
                                          </p:stCondLst>
                                        </p:cTn>
                                        <p:tgtEl>
                                          <p:spTgt spid="2097261"/>
                                        </p:tgtEl>
                                        <p:attrNameLst>
                                          <p:attrName>ppt_x</p:attrName>
                                        </p:attrNameLst>
                                      </p:cBhvr>
                                      <p:tavLst>
                                        <p:tav tm="0">
                                          <p:val>
                                            <p:strVal val="ppt_x"/>
                                          </p:val>
                                        </p:tav>
                                        <p:tav tm="100000">
                                          <p:val>
                                            <p:strVal val="#ppt_x+1.04144"/>
                                          </p:val>
                                        </p:tav>
                                      </p:tavLst>
                                    </p:anim>
                                    <p:anim calcmode="lin" valueType="num">
                                      <p:cBhvr additive="base">
                                        <p:cTn id="74" dur="500" fill="hold">
                                          <p:stCondLst>
                                            <p:cond delay="0"/>
                                          </p:stCondLst>
                                        </p:cTn>
                                        <p:tgtEl>
                                          <p:spTgt spid="2097261"/>
                                        </p:tgtEl>
                                        <p:attrNameLst>
                                          <p:attrName>ppt_y</p:attrName>
                                        </p:attrNameLst>
                                      </p:cBhvr>
                                      <p:tavLst>
                                        <p:tav tm="0">
                                          <p:val>
                                            <p:strVal val="ppt_y"/>
                                          </p:val>
                                        </p:tav>
                                        <p:tav tm="100000">
                                          <p:val>
                                            <p:strVal val="#ppt_y+0"/>
                                          </p:val>
                                        </p:tav>
                                      </p:tavLst>
                                    </p:anim>
                                    <p:anim calcmode="lin" valueType="num">
                                      <p:cBhvr additive="base">
                                        <p:cTn id="75" dur="500" fill="hold">
                                          <p:stCondLst>
                                            <p:cond delay="0"/>
                                          </p:stCondLst>
                                        </p:cTn>
                                        <p:tgtEl>
                                          <p:spTgt spid="2097261"/>
                                        </p:tgtEl>
                                        <p:attrNameLst>
                                          <p:attrName>ppt_w</p:attrName>
                                        </p:attrNameLst>
                                      </p:cBhvr>
                                      <p:tavLst>
                                        <p:tav tm="0">
                                          <p:val>
                                            <p:strVal val="ppt_w"/>
                                          </p:val>
                                        </p:tav>
                                        <p:tav tm="100000">
                                          <p:val>
                                            <p:strVal val="#ppt_w+0"/>
                                          </p:val>
                                        </p:tav>
                                      </p:tavLst>
                                    </p:anim>
                                    <p:anim calcmode="lin" valueType="num">
                                      <p:cBhvr additive="base">
                                        <p:cTn id="76"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77" presetID="35" presetClass="path" presetSubtype="0" accel="50000" decel="50000" fill="hold" nodeType="withEffect">
                                  <p:stCondLst>
                                    <p:cond delay="0"/>
                                  </p:stCondLst>
                                  <p:childTnLst>
                                    <p:anim calcmode="lin" valueType="num">
                                      <p:cBhvr additive="base">
                                        <p:cTn id="78" dur="500" fill="hold">
                                          <p:stCondLst>
                                            <p:cond delay="0"/>
                                          </p:stCondLst>
                                        </p:cTn>
                                        <p:tgtEl>
                                          <p:spTgt spid="2097263"/>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79" dur="500" fill="hold">
                                          <p:stCondLst>
                                            <p:cond delay="0"/>
                                          </p:stCondLst>
                                        </p:cTn>
                                        <p:tgtEl>
                                          <p:spTgt spid="2097263"/>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80" dur="500" fill="hold">
                                          <p:stCondLst>
                                            <p:cond delay="0"/>
                                          </p:stCondLst>
                                        </p:cTn>
                                        <p:tgtEl>
                                          <p:spTgt spid="2097263"/>
                                        </p:tgtEl>
                                        <p:attrNameLst>
                                          <p:attrName>ppt_w</p:attrName>
                                        </p:attrNameLst>
                                      </p:cBhvr>
                                      <p:tavLst>
                                        <p:tav tm="0">
                                          <p:val>
                                            <p:strVal val="ppt_w"/>
                                          </p:val>
                                        </p:tav>
                                        <p:tav tm="100000">
                                          <p:val>
                                            <p:strVal val="#ppt_w+7.95682e-05"/>
                                          </p:val>
                                        </p:tav>
                                      </p:tavLst>
                                    </p:anim>
                                    <p:anim calcmode="lin" valueType="num">
                                      <p:cBhvr additive="base">
                                        <p:cTn id="81"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82" presetID="35" presetClass="path" presetSubtype="0" accel="50000" decel="50000" fill="hold" nodeType="withEffect">
                                  <p:stCondLst>
                                    <p:cond delay="0"/>
                                  </p:stCondLst>
                                  <p:childTnLst>
                                    <p:anim calcmode="lin" valueType="num">
                                      <p:cBhvr additive="base">
                                        <p:cTn id="83" dur="500" fill="hold">
                                          <p:stCondLst>
                                            <p:cond delay="0"/>
                                          </p:stCondLst>
                                        </p:cTn>
                                        <p:tgtEl>
                                          <p:spTgt spid="2097265"/>
                                        </p:tgtEl>
                                        <p:attrNameLst>
                                          <p:attrName>ppt_x</p:attrName>
                                        </p:attrNameLst>
                                      </p:cBhvr>
                                      <p:tavLst>
                                        <p:tav tm="0">
                                          <p:val>
                                            <p:strVal val="ppt_x"/>
                                          </p:val>
                                        </p:tav>
                                        <p:tav tm="100000">
                                          <p:val>
                                            <p:strVal val="#ppt_x+-3.32159"/>
                                          </p:val>
                                        </p:tav>
                                      </p:tavLst>
                                    </p:anim>
                                    <p:anim calcmode="lin" valueType="num">
                                      <p:cBhvr additive="base">
                                        <p:cTn id="84" dur="500" fill="hold">
                                          <p:stCondLst>
                                            <p:cond delay="0"/>
                                          </p:stCondLst>
                                        </p:cTn>
                                        <p:tgtEl>
                                          <p:spTgt spid="2097265"/>
                                        </p:tgtEl>
                                        <p:attrNameLst>
                                          <p:attrName>ppt_y</p:attrName>
                                        </p:attrNameLst>
                                      </p:cBhvr>
                                      <p:tavLst>
                                        <p:tav tm="0">
                                          <p:val>
                                            <p:strVal val="ppt_y"/>
                                          </p:val>
                                        </p:tav>
                                        <p:tav tm="100000">
                                          <p:val>
                                            <p:strVal val="#ppt_y+0"/>
                                          </p:val>
                                        </p:tav>
                                      </p:tavLst>
                                    </p:anim>
                                    <p:anim calcmode="lin" valueType="num">
                                      <p:cBhvr additive="base">
                                        <p:cTn id="85" dur="500" fill="hold">
                                          <p:stCondLst>
                                            <p:cond delay="0"/>
                                          </p:stCondLst>
                                        </p:cTn>
                                        <p:tgtEl>
                                          <p:spTgt spid="2097265"/>
                                        </p:tgtEl>
                                        <p:attrNameLst>
                                          <p:attrName>ppt_w</p:attrName>
                                        </p:attrNameLst>
                                      </p:cBhvr>
                                      <p:tavLst>
                                        <p:tav tm="0">
                                          <p:val>
                                            <p:strVal val="ppt_w"/>
                                          </p:val>
                                        </p:tav>
                                        <p:tav tm="100000">
                                          <p:val>
                                            <p:strVal val="#ppt_w+-7.85192e-06"/>
                                          </p:val>
                                        </p:tav>
                                      </p:tavLst>
                                    </p:anim>
                                    <p:anim calcmode="lin" valueType="num">
                                      <p:cBhvr additive="base">
                                        <p:cTn id="86"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par>
                    <p:cTn id="87" fill="hold">
                      <p:stCondLst>
                        <p:cond delay="indefinite"/>
                      </p:stCondLst>
                      <p:childTnLst>
                        <p:par>
                          <p:cTn id="88" fill="hold">
                            <p:stCondLst>
                              <p:cond delay="0"/>
                            </p:stCondLst>
                            <p:childTnLst>
                              <p:par>
                                <p:cTn id="89" presetID="35" presetClass="path" presetSubtype="0" accel="50000" decel="50000" fill="hold" nodeType="clickEffect">
                                  <p:stCondLst>
                                    <p:cond delay="0"/>
                                  </p:stCondLst>
                                  <p:childTnLst>
                                    <p:anim calcmode="lin" valueType="num">
                                      <p:cBhvr additive="base">
                                        <p:cTn id="90" dur="500" fill="hold">
                                          <p:stCondLst>
                                            <p:cond delay="0"/>
                                          </p:stCondLst>
                                        </p:cTn>
                                        <p:tgtEl>
                                          <p:spTgt spid="2097255"/>
                                        </p:tgtEl>
                                        <p:attrNameLst>
                                          <p:attrName>ppt_x</p:attrName>
                                        </p:attrNameLst>
                                      </p:cBhvr>
                                      <p:tavLst>
                                        <p:tav tm="0">
                                          <p:val>
                                            <p:strVal val="ppt_x"/>
                                          </p:val>
                                        </p:tav>
                                        <p:tav tm="100000">
                                          <p:val>
                                            <p:strVal val="#ppt_x+1.56194"/>
                                          </p:val>
                                        </p:tav>
                                      </p:tavLst>
                                    </p:anim>
                                    <p:anim calcmode="lin" valueType="num">
                                      <p:cBhvr additive="base">
                                        <p:cTn id="91"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92" dur="500" fill="hold">
                                          <p:stCondLst>
                                            <p:cond delay="0"/>
                                          </p:stCondLst>
                                        </p:cTn>
                                        <p:tgtEl>
                                          <p:spTgt spid="2097255"/>
                                        </p:tgtEl>
                                        <p:attrNameLst>
                                          <p:attrName>ppt_w</p:attrName>
                                        </p:attrNameLst>
                                      </p:cBhvr>
                                      <p:tavLst>
                                        <p:tav tm="0">
                                          <p:val>
                                            <p:strVal val="ppt_w"/>
                                          </p:val>
                                        </p:tav>
                                        <p:tav tm="100000">
                                          <p:val>
                                            <p:strVal val="#ppt_w+-7.95682e-05"/>
                                          </p:val>
                                        </p:tav>
                                      </p:tavLst>
                                    </p:anim>
                                    <p:anim calcmode="lin" valueType="num">
                                      <p:cBhvr additive="base">
                                        <p:cTn id="93"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94" presetID="35" presetClass="path" presetSubtype="0" accel="50000" decel="50000" fill="hold" nodeType="withEffect">
                                  <p:stCondLst>
                                    <p:cond delay="0"/>
                                  </p:stCondLst>
                                  <p:childTnLst>
                                    <p:anim calcmode="lin" valueType="num">
                                      <p:cBhvr additive="base">
                                        <p:cTn id="95" dur="500" fill="hold">
                                          <p:stCondLst>
                                            <p:cond delay="0"/>
                                          </p:stCondLst>
                                        </p:cTn>
                                        <p:tgtEl>
                                          <p:spTgt spid="2097253"/>
                                        </p:tgtEl>
                                        <p:attrNameLst>
                                          <p:attrName>ppt_x</p:attrName>
                                        </p:attrNameLst>
                                      </p:cBhvr>
                                      <p:tavLst>
                                        <p:tav tm="0">
                                          <p:val>
                                            <p:strVal val="ppt_x"/>
                                          </p:val>
                                        </p:tav>
                                        <p:tav tm="100000">
                                          <p:val>
                                            <p:strVal val="#ppt_x+1.66073"/>
                                          </p:val>
                                        </p:tav>
                                      </p:tavLst>
                                    </p:anim>
                                    <p:anim calcmode="lin" valueType="num">
                                      <p:cBhvr additive="base">
                                        <p:cTn id="96" dur="500" fill="hold">
                                          <p:stCondLst>
                                            <p:cond delay="0"/>
                                          </p:stCondLst>
                                        </p:cTn>
                                        <p:tgtEl>
                                          <p:spTgt spid="2097253"/>
                                        </p:tgtEl>
                                        <p:attrNameLst>
                                          <p:attrName>ppt_y</p:attrName>
                                        </p:attrNameLst>
                                      </p:cBhvr>
                                      <p:tavLst>
                                        <p:tav tm="0">
                                          <p:val>
                                            <p:strVal val="ppt_y"/>
                                          </p:val>
                                        </p:tav>
                                        <p:tav tm="100000">
                                          <p:val>
                                            <p:strVal val="#ppt_y+-0.098901"/>
                                          </p:val>
                                        </p:tav>
                                      </p:tavLst>
                                    </p:anim>
                                    <p:anim calcmode="lin" valueType="num">
                                      <p:cBhvr additive="base">
                                        <p:cTn id="97" dur="500" fill="hold">
                                          <p:stCondLst>
                                            <p:cond delay="0"/>
                                          </p:stCondLst>
                                        </p:cTn>
                                        <p:tgtEl>
                                          <p:spTgt spid="2097253"/>
                                        </p:tgtEl>
                                        <p:attrNameLst>
                                          <p:attrName>ppt_w</p:attrName>
                                        </p:attrNameLst>
                                      </p:cBhvr>
                                      <p:tavLst>
                                        <p:tav tm="0">
                                          <p:val>
                                            <p:strVal val="ppt_w"/>
                                          </p:val>
                                        </p:tav>
                                        <p:tav tm="100000">
                                          <p:val>
                                            <p:strVal val="#ppt_w+0.197499"/>
                                          </p:val>
                                        </p:tav>
                                      </p:tavLst>
                                    </p:anim>
                                    <p:anim calcmode="lin" valueType="num">
                                      <p:cBhvr additive="base">
                                        <p:cTn id="98" dur="500" fill="hold">
                                          <p:stCondLst>
                                            <p:cond delay="0"/>
                                          </p:stCondLst>
                                        </p:cTn>
                                        <p:tgtEl>
                                          <p:spTgt spid="2097253"/>
                                        </p:tgtEl>
                                        <p:attrNameLst>
                                          <p:attrName>ppt_h</p:attrName>
                                        </p:attrNameLst>
                                      </p:cBhvr>
                                      <p:tavLst>
                                        <p:tav tm="0">
                                          <p:val>
                                            <p:strVal val="ppt_h"/>
                                          </p:val>
                                        </p:tav>
                                        <p:tav tm="100000">
                                          <p:val>
                                            <p:strVal val="#ppt_h+0.19749"/>
                                          </p:val>
                                        </p:tav>
                                      </p:tavLst>
                                    </p:anim>
                                  </p:childTnLst>
                                </p:cTn>
                              </p:par>
                              <p:par>
                                <p:cTn id="99" presetID="35" presetClass="path" presetSubtype="0" accel="50000" decel="50000" fill="hold" nodeType="withEffect">
                                  <p:stCondLst>
                                    <p:cond delay="0"/>
                                  </p:stCondLst>
                                  <p:childTnLst>
                                    <p:anim calcmode="lin" valueType="num">
                                      <p:cBhvr additive="base">
                                        <p:cTn id="100" dur="500" fill="hold">
                                          <p:stCondLst>
                                            <p:cond delay="0"/>
                                          </p:stCondLst>
                                        </p:cTn>
                                        <p:tgtEl>
                                          <p:spTgt spid="2097251"/>
                                        </p:tgtEl>
                                        <p:attrNameLst>
                                          <p:attrName>ppt_x</p:attrName>
                                        </p:attrNameLst>
                                      </p:cBhvr>
                                      <p:tavLst>
                                        <p:tav tm="0">
                                          <p:val>
                                            <p:strVal val="ppt_x"/>
                                          </p:val>
                                        </p:tav>
                                        <p:tav tm="100000">
                                          <p:val>
                                            <p:strVal val="#ppt_x+1.75948"/>
                                          </p:val>
                                        </p:tav>
                                      </p:tavLst>
                                    </p:anim>
                                    <p:anim calcmode="lin" valueType="num">
                                      <p:cBhvr additive="base">
                                        <p:cTn id="101" dur="500" fill="hold">
                                          <p:stCondLst>
                                            <p:cond delay="0"/>
                                          </p:stCondLst>
                                        </p:cTn>
                                        <p:tgtEl>
                                          <p:spTgt spid="2097251"/>
                                        </p:tgtEl>
                                        <p:attrNameLst>
                                          <p:attrName>ppt_y</p:attrName>
                                        </p:attrNameLst>
                                      </p:cBhvr>
                                      <p:tavLst>
                                        <p:tav tm="0">
                                          <p:val>
                                            <p:strVal val="ppt_y"/>
                                          </p:val>
                                        </p:tav>
                                        <p:tav tm="100000">
                                          <p:val>
                                            <p:strVal val="#ppt_y+0"/>
                                          </p:val>
                                        </p:tav>
                                      </p:tavLst>
                                    </p:anim>
                                    <p:anim calcmode="lin" valueType="num">
                                      <p:cBhvr additive="base">
                                        <p:cTn id="102" dur="500" fill="hold">
                                          <p:stCondLst>
                                            <p:cond delay="0"/>
                                          </p:stCondLst>
                                        </p:cTn>
                                        <p:tgtEl>
                                          <p:spTgt spid="2097251"/>
                                        </p:tgtEl>
                                        <p:attrNameLst>
                                          <p:attrName>ppt_w</p:attrName>
                                        </p:attrNameLst>
                                      </p:cBhvr>
                                      <p:tavLst>
                                        <p:tav tm="0">
                                          <p:val>
                                            <p:strVal val="ppt_w"/>
                                          </p:val>
                                        </p:tav>
                                        <p:tav tm="100000">
                                          <p:val>
                                            <p:strVal val="#ppt_w+0"/>
                                          </p:val>
                                        </p:tav>
                                      </p:tavLst>
                                    </p:anim>
                                    <p:anim calcmode="lin" valueType="num">
                                      <p:cBhvr additive="base">
                                        <p:cTn id="103"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104" presetID="35" presetClass="path" presetSubtype="0" accel="50000" decel="50000" fill="hold" nodeType="withEffect">
                                  <p:stCondLst>
                                    <p:cond delay="0"/>
                                  </p:stCondLst>
                                  <p:childTnLst>
                                    <p:anim calcmode="lin" valueType="num">
                                      <p:cBhvr additive="base">
                                        <p:cTn id="105" dur="500" fill="hold">
                                          <p:stCondLst>
                                            <p:cond delay="0"/>
                                          </p:stCondLst>
                                        </p:cTn>
                                        <p:tgtEl>
                                          <p:spTgt spid="2097257"/>
                                        </p:tgtEl>
                                        <p:attrNameLst>
                                          <p:attrName>ppt_x</p:attrName>
                                        </p:attrNameLst>
                                      </p:cBhvr>
                                      <p:tavLst>
                                        <p:tav tm="0">
                                          <p:val>
                                            <p:strVal val="ppt_x"/>
                                          </p:val>
                                        </p:tav>
                                        <p:tav tm="100000">
                                          <p:val>
                                            <p:strVal val="#ppt_x+1.7595"/>
                                          </p:val>
                                        </p:tav>
                                      </p:tavLst>
                                    </p:anim>
                                    <p:anim calcmode="lin" valueType="num">
                                      <p:cBhvr additive="base">
                                        <p:cTn id="106" dur="500" fill="hold">
                                          <p:stCondLst>
                                            <p:cond delay="0"/>
                                          </p:stCondLst>
                                        </p:cTn>
                                        <p:tgtEl>
                                          <p:spTgt spid="2097257"/>
                                        </p:tgtEl>
                                        <p:attrNameLst>
                                          <p:attrName>ppt_y</p:attrName>
                                        </p:attrNameLst>
                                      </p:cBhvr>
                                      <p:tavLst>
                                        <p:tav tm="0">
                                          <p:val>
                                            <p:strVal val="ppt_y"/>
                                          </p:val>
                                        </p:tav>
                                        <p:tav tm="100000">
                                          <p:val>
                                            <p:strVal val="#ppt_y+0"/>
                                          </p:val>
                                        </p:tav>
                                      </p:tavLst>
                                    </p:anim>
                                    <p:anim calcmode="lin" valueType="num">
                                      <p:cBhvr additive="base">
                                        <p:cTn id="107" dur="500" fill="hold">
                                          <p:stCondLst>
                                            <p:cond delay="0"/>
                                          </p:stCondLst>
                                        </p:cTn>
                                        <p:tgtEl>
                                          <p:spTgt spid="2097257"/>
                                        </p:tgtEl>
                                        <p:attrNameLst>
                                          <p:attrName>ppt_w</p:attrName>
                                        </p:attrNameLst>
                                      </p:cBhvr>
                                      <p:tavLst>
                                        <p:tav tm="0">
                                          <p:val>
                                            <p:strVal val="ppt_w"/>
                                          </p:val>
                                        </p:tav>
                                        <p:tav tm="100000">
                                          <p:val>
                                            <p:strVal val="#ppt_w+0"/>
                                          </p:val>
                                        </p:tav>
                                      </p:tavLst>
                                    </p:anim>
                                    <p:anim calcmode="lin" valueType="num">
                                      <p:cBhvr additive="base">
                                        <p:cTn id="108"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109" presetID="35" presetClass="path" presetSubtype="0" accel="50000" decel="50000" fill="hold" nodeType="withEffect">
                                  <p:stCondLst>
                                    <p:cond delay="0"/>
                                  </p:stCondLst>
                                  <p:childTnLst>
                                    <p:anim calcmode="lin" valueType="num">
                                      <p:cBhvr additive="base">
                                        <p:cTn id="110" dur="500" fill="hold">
                                          <p:stCondLst>
                                            <p:cond delay="0"/>
                                          </p:stCondLst>
                                        </p:cTn>
                                        <p:tgtEl>
                                          <p:spTgt spid="2097259"/>
                                        </p:tgtEl>
                                        <p:attrNameLst>
                                          <p:attrName>ppt_x</p:attrName>
                                        </p:attrNameLst>
                                      </p:cBhvr>
                                      <p:tavLst>
                                        <p:tav tm="0">
                                          <p:val>
                                            <p:strVal val="ppt_x"/>
                                          </p:val>
                                        </p:tav>
                                        <p:tav tm="100000">
                                          <p:val>
                                            <p:strVal val="#ppt_x+1.66085"/>
                                          </p:val>
                                        </p:tav>
                                      </p:tavLst>
                                    </p:anim>
                                    <p:anim calcmode="lin" valueType="num">
                                      <p:cBhvr additive="base">
                                        <p:cTn id="111"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112" dur="500" fill="hold">
                                          <p:stCondLst>
                                            <p:cond delay="0"/>
                                          </p:stCondLst>
                                        </p:cTn>
                                        <p:tgtEl>
                                          <p:spTgt spid="2097259"/>
                                        </p:tgtEl>
                                        <p:attrNameLst>
                                          <p:attrName>ppt_w</p:attrName>
                                        </p:attrNameLst>
                                      </p:cBhvr>
                                      <p:tavLst>
                                        <p:tav tm="0">
                                          <p:val>
                                            <p:strVal val="ppt_w"/>
                                          </p:val>
                                        </p:tav>
                                        <p:tav tm="100000">
                                          <p:val>
                                            <p:strVal val="#ppt_w+-0.197491"/>
                                          </p:val>
                                        </p:tav>
                                      </p:tavLst>
                                    </p:anim>
                                    <p:anim calcmode="lin" valueType="num">
                                      <p:cBhvr additive="base">
                                        <p:cTn id="113"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114" presetID="35" presetClass="path" presetSubtype="0" accel="50000" decel="50000" fill="hold" nodeType="withEffect">
                                  <p:stCondLst>
                                    <p:cond delay="0"/>
                                  </p:stCondLst>
                                  <p:childTnLst>
                                    <p:anim calcmode="lin" valueType="num">
                                      <p:cBhvr additive="base">
                                        <p:cTn id="115" dur="500" fill="hold">
                                          <p:stCondLst>
                                            <p:cond delay="0"/>
                                          </p:stCondLst>
                                        </p:cTn>
                                        <p:tgtEl>
                                          <p:spTgt spid="2097261"/>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116" dur="500" fill="hold">
                                          <p:stCondLst>
                                            <p:cond delay="0"/>
                                          </p:stCondLst>
                                        </p:cTn>
                                        <p:tgtEl>
                                          <p:spTgt spid="2097261"/>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117" dur="500" fill="hold">
                                          <p:stCondLst>
                                            <p:cond delay="0"/>
                                          </p:stCondLst>
                                        </p:cTn>
                                        <p:tgtEl>
                                          <p:spTgt spid="2097261"/>
                                        </p:tgtEl>
                                        <p:attrNameLst>
                                          <p:attrName>ppt_w</p:attrName>
                                        </p:attrNameLst>
                                      </p:cBhvr>
                                      <p:tavLst>
                                        <p:tav tm="0">
                                          <p:val>
                                            <p:strVal val="ppt_w"/>
                                          </p:val>
                                        </p:tav>
                                        <p:tav tm="100000">
                                          <p:val>
                                            <p:strVal val="#ppt_w+7.95682e-05"/>
                                          </p:val>
                                        </p:tav>
                                      </p:tavLst>
                                    </p:anim>
                                    <p:anim calcmode="lin" valueType="num">
                                      <p:cBhvr additive="base">
                                        <p:cTn id="118"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119" presetID="35" presetClass="path" presetSubtype="0" accel="50000" decel="50000" fill="hold" nodeType="withEffect">
                                  <p:stCondLst>
                                    <p:cond delay="0"/>
                                  </p:stCondLst>
                                  <p:childTnLst>
                                    <p:anim calcmode="lin" valueType="num">
                                      <p:cBhvr additive="base">
                                        <p:cTn id="120" dur="500" fill="hold">
                                          <p:stCondLst>
                                            <p:cond delay="0"/>
                                          </p:stCondLst>
                                        </p:cTn>
                                        <p:tgtEl>
                                          <p:spTgt spid="2097263"/>
                                        </p:tgtEl>
                                        <p:attrNameLst>
                                          <p:attrName>ppt_x</p:attrName>
                                        </p:attrNameLst>
                                      </p:cBhvr>
                                      <p:tavLst>
                                        <p:tav tm="0">
                                          <p:val>
                                            <p:strVal val="ppt_x"/>
                                          </p:val>
                                        </p:tav>
                                        <p:tav tm="100000">
                                          <p:val>
                                            <p:strVal val="#ppt_x+-2.80083"/>
                                          </p:val>
                                        </p:tav>
                                      </p:tavLst>
                                    </p:anim>
                                    <p:anim calcmode="lin" valueType="num">
                                      <p:cBhvr additive="base">
                                        <p:cTn id="121" dur="500" fill="hold">
                                          <p:stCondLst>
                                            <p:cond delay="0"/>
                                          </p:stCondLst>
                                        </p:cTn>
                                        <p:tgtEl>
                                          <p:spTgt spid="2097263"/>
                                        </p:tgtEl>
                                        <p:attrNameLst>
                                          <p:attrName>ppt_y</p:attrName>
                                        </p:attrNameLst>
                                      </p:cBhvr>
                                      <p:tavLst>
                                        <p:tav tm="0">
                                          <p:val>
                                            <p:strVal val="ppt_y"/>
                                          </p:val>
                                        </p:tav>
                                        <p:tav tm="100000">
                                          <p:val>
                                            <p:strVal val="#ppt_y+0"/>
                                          </p:val>
                                        </p:tav>
                                      </p:tavLst>
                                    </p:anim>
                                    <p:anim calcmode="lin" valueType="num">
                                      <p:cBhvr additive="base">
                                        <p:cTn id="122" dur="500" fill="hold">
                                          <p:stCondLst>
                                            <p:cond delay="0"/>
                                          </p:stCondLst>
                                        </p:cTn>
                                        <p:tgtEl>
                                          <p:spTgt spid="2097263"/>
                                        </p:tgtEl>
                                        <p:attrNameLst>
                                          <p:attrName>ppt_w</p:attrName>
                                        </p:attrNameLst>
                                      </p:cBhvr>
                                      <p:tavLst>
                                        <p:tav tm="0">
                                          <p:val>
                                            <p:strVal val="ppt_w"/>
                                          </p:val>
                                        </p:tav>
                                        <p:tav tm="100000">
                                          <p:val>
                                            <p:strVal val="#ppt_w+-7.85192e-06"/>
                                          </p:val>
                                        </p:tav>
                                      </p:tavLst>
                                    </p:anim>
                                    <p:anim calcmode="lin" valueType="num">
                                      <p:cBhvr additive="base">
                                        <p:cTn id="123"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124" presetID="35" presetClass="path" presetSubtype="0" accel="50000" decel="50000" fill="hold" nodeType="withEffect">
                                  <p:stCondLst>
                                    <p:cond delay="0"/>
                                  </p:stCondLst>
                                  <p:childTnLst>
                                    <p:anim calcmode="lin" valueType="num">
                                      <p:cBhvr additive="base">
                                        <p:cTn id="125" dur="500" fill="hold">
                                          <p:stCondLst>
                                            <p:cond delay="0"/>
                                          </p:stCondLst>
                                        </p:cTn>
                                        <p:tgtEl>
                                          <p:spTgt spid="2097265"/>
                                        </p:tgtEl>
                                        <p:attrNameLst>
                                          <p:attrName>ppt_x</p:attrName>
                                        </p:attrNameLst>
                                      </p:cBhvr>
                                      <p:tavLst>
                                        <p:tav tm="0">
                                          <p:val>
                                            <p:strVal val="ppt_x"/>
                                          </p:val>
                                        </p:tav>
                                        <p:tav tm="100000">
                                          <p:val>
                                            <p:strVal val="#ppt_x+-2.80092"/>
                                          </p:val>
                                        </p:tav>
                                      </p:tavLst>
                                    </p:anim>
                                    <p:anim calcmode="lin" valueType="num">
                                      <p:cBhvr additive="base">
                                        <p:cTn id="126" dur="500" fill="hold">
                                          <p:stCondLst>
                                            <p:cond delay="0"/>
                                          </p:stCondLst>
                                        </p:cTn>
                                        <p:tgtEl>
                                          <p:spTgt spid="2097265"/>
                                        </p:tgtEl>
                                        <p:attrNameLst>
                                          <p:attrName>ppt_y</p:attrName>
                                        </p:attrNameLst>
                                      </p:cBhvr>
                                      <p:tavLst>
                                        <p:tav tm="0">
                                          <p:val>
                                            <p:strVal val="ppt_y"/>
                                          </p:val>
                                        </p:tav>
                                        <p:tav tm="100000">
                                          <p:val>
                                            <p:strVal val="#ppt_y+0"/>
                                          </p:val>
                                        </p:tav>
                                      </p:tavLst>
                                    </p:anim>
                                    <p:anim calcmode="lin" valueType="num">
                                      <p:cBhvr additive="base">
                                        <p:cTn id="127" dur="500" fill="hold">
                                          <p:stCondLst>
                                            <p:cond delay="0"/>
                                          </p:stCondLst>
                                        </p:cTn>
                                        <p:tgtEl>
                                          <p:spTgt spid="2097265"/>
                                        </p:tgtEl>
                                        <p:attrNameLst>
                                          <p:attrName>ppt_w</p:attrName>
                                        </p:attrNameLst>
                                      </p:cBhvr>
                                      <p:tavLst>
                                        <p:tav tm="0">
                                          <p:val>
                                            <p:strVal val="ppt_w"/>
                                          </p:val>
                                        </p:tav>
                                        <p:tav tm="100000">
                                          <p:val>
                                            <p:strVal val="#ppt_w+0"/>
                                          </p:val>
                                        </p:tav>
                                      </p:tavLst>
                                    </p:anim>
                                    <p:anim calcmode="lin" valueType="num">
                                      <p:cBhvr additive="base">
                                        <p:cTn id="128"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par>
                    <p:cTn id="129" fill="hold">
                      <p:stCondLst>
                        <p:cond delay="indefinite"/>
                      </p:stCondLst>
                      <p:childTnLst>
                        <p:par>
                          <p:cTn id="130" fill="hold">
                            <p:stCondLst>
                              <p:cond delay="0"/>
                            </p:stCondLst>
                            <p:childTnLst>
                              <p:par>
                                <p:cTn id="131" presetID="35" presetClass="path" presetSubtype="0" accel="50000" decel="50000" fill="hold" nodeType="clickEffect">
                                  <p:stCondLst>
                                    <p:cond delay="0"/>
                                  </p:stCondLst>
                                  <p:childTnLst>
                                    <p:anim calcmode="lin" valueType="num">
                                      <p:cBhvr additive="base">
                                        <p:cTn id="132" dur="500" fill="hold">
                                          <p:stCondLst>
                                            <p:cond delay="0"/>
                                          </p:stCondLst>
                                        </p:cTn>
                                        <p:tgtEl>
                                          <p:spTgt spid="2097255"/>
                                        </p:tgtEl>
                                        <p:attrNameLst>
                                          <p:attrName>ppt_x</p:attrName>
                                        </p:attrNameLst>
                                      </p:cBhvr>
                                      <p:tavLst>
                                        <p:tav tm="0">
                                          <p:val>
                                            <p:strVal val="ppt_x"/>
                                          </p:val>
                                        </p:tav>
                                        <p:tav tm="100000">
                                          <p:val>
                                            <p:strVal val="#ppt_x+2.18135"/>
                                          </p:val>
                                        </p:tav>
                                      </p:tavLst>
                                    </p:anim>
                                    <p:anim calcmode="lin" valueType="num">
                                      <p:cBhvr additive="base">
                                        <p:cTn id="133" dur="500" fill="hold">
                                          <p:stCondLst>
                                            <p:cond delay="0"/>
                                          </p:stCondLst>
                                        </p:cTn>
                                        <p:tgtEl>
                                          <p:spTgt spid="2097255"/>
                                        </p:tgtEl>
                                        <p:attrNameLst>
                                          <p:attrName>ppt_y</p:attrName>
                                        </p:attrNameLst>
                                      </p:cBhvr>
                                      <p:tavLst>
                                        <p:tav tm="0">
                                          <p:val>
                                            <p:strVal val="ppt_y"/>
                                          </p:val>
                                        </p:tav>
                                        <p:tav tm="100000">
                                          <p:val>
                                            <p:strVal val="#ppt_y+-0.098901"/>
                                          </p:val>
                                        </p:tav>
                                      </p:tavLst>
                                    </p:anim>
                                    <p:anim calcmode="lin" valueType="num">
                                      <p:cBhvr additive="base">
                                        <p:cTn id="134" dur="500" fill="hold">
                                          <p:stCondLst>
                                            <p:cond delay="0"/>
                                          </p:stCondLst>
                                        </p:cTn>
                                        <p:tgtEl>
                                          <p:spTgt spid="2097255"/>
                                        </p:tgtEl>
                                        <p:attrNameLst>
                                          <p:attrName>ppt_w</p:attrName>
                                        </p:attrNameLst>
                                      </p:cBhvr>
                                      <p:tavLst>
                                        <p:tav tm="0">
                                          <p:val>
                                            <p:strVal val="ppt_w"/>
                                          </p:val>
                                        </p:tav>
                                        <p:tav tm="100000">
                                          <p:val>
                                            <p:strVal val="#ppt_w+0.197412"/>
                                          </p:val>
                                        </p:tav>
                                      </p:tavLst>
                                    </p:anim>
                                    <p:anim calcmode="lin" valueType="num">
                                      <p:cBhvr additive="base">
                                        <p:cTn id="135" dur="500" fill="hold">
                                          <p:stCondLst>
                                            <p:cond delay="0"/>
                                          </p:stCondLst>
                                        </p:cTn>
                                        <p:tgtEl>
                                          <p:spTgt spid="2097255"/>
                                        </p:tgtEl>
                                        <p:attrNameLst>
                                          <p:attrName>ppt_h</p:attrName>
                                        </p:attrNameLst>
                                      </p:cBhvr>
                                      <p:tavLst>
                                        <p:tav tm="0">
                                          <p:val>
                                            <p:strVal val="ppt_h"/>
                                          </p:val>
                                        </p:tav>
                                        <p:tav tm="100000">
                                          <p:val>
                                            <p:strVal val="#ppt_h+0.19749"/>
                                          </p:val>
                                        </p:tav>
                                      </p:tavLst>
                                    </p:anim>
                                  </p:childTnLst>
                                </p:cTn>
                              </p:par>
                              <p:par>
                                <p:cTn id="136" presetID="35" presetClass="path" presetSubtype="0" accel="50000" decel="50000" fill="hold" nodeType="withEffect">
                                  <p:stCondLst>
                                    <p:cond delay="0"/>
                                  </p:stCondLst>
                                  <p:childTnLst>
                                    <p:anim calcmode="lin" valueType="num">
                                      <p:cBhvr additive="base">
                                        <p:cTn id="137" dur="500" fill="hold">
                                          <p:stCondLst>
                                            <p:cond delay="0"/>
                                          </p:stCondLst>
                                        </p:cTn>
                                        <p:tgtEl>
                                          <p:spTgt spid="2097253"/>
                                        </p:tgtEl>
                                        <p:attrNameLst>
                                          <p:attrName>ppt_x</p:attrName>
                                        </p:attrNameLst>
                                      </p:cBhvr>
                                      <p:tavLst>
                                        <p:tav tm="0">
                                          <p:val>
                                            <p:strVal val="ppt_x"/>
                                          </p:val>
                                        </p:tav>
                                        <p:tav tm="100000">
                                          <p:val>
                                            <p:strVal val="#ppt_x+2.28015"/>
                                          </p:val>
                                        </p:tav>
                                      </p:tavLst>
                                    </p:anim>
                                    <p:anim calcmode="lin" valueType="num">
                                      <p:cBhvr additive="base">
                                        <p:cTn id="138" dur="500" fill="hold">
                                          <p:stCondLst>
                                            <p:cond delay="0"/>
                                          </p:stCondLst>
                                        </p:cTn>
                                        <p:tgtEl>
                                          <p:spTgt spid="2097253"/>
                                        </p:tgtEl>
                                        <p:attrNameLst>
                                          <p:attrName>ppt_y</p:attrName>
                                        </p:attrNameLst>
                                      </p:cBhvr>
                                      <p:tavLst>
                                        <p:tav tm="0">
                                          <p:val>
                                            <p:strVal val="ppt_y"/>
                                          </p:val>
                                        </p:tav>
                                        <p:tav tm="100000">
                                          <p:val>
                                            <p:strVal val="#ppt_y+0"/>
                                          </p:val>
                                        </p:tav>
                                      </p:tavLst>
                                    </p:anim>
                                    <p:anim calcmode="lin" valueType="num">
                                      <p:cBhvr additive="base">
                                        <p:cTn id="139" dur="500" fill="hold">
                                          <p:stCondLst>
                                            <p:cond delay="0"/>
                                          </p:stCondLst>
                                        </p:cTn>
                                        <p:tgtEl>
                                          <p:spTgt spid="2097253"/>
                                        </p:tgtEl>
                                        <p:attrNameLst>
                                          <p:attrName>ppt_w</p:attrName>
                                        </p:attrNameLst>
                                      </p:cBhvr>
                                      <p:tavLst>
                                        <p:tav tm="0">
                                          <p:val>
                                            <p:strVal val="ppt_w"/>
                                          </p:val>
                                        </p:tav>
                                        <p:tav tm="100000">
                                          <p:val>
                                            <p:strVal val="#ppt_w+7.85192e-06"/>
                                          </p:val>
                                        </p:tav>
                                      </p:tavLst>
                                    </p:anim>
                                    <p:anim calcmode="lin" valueType="num">
                                      <p:cBhvr additive="base">
                                        <p:cTn id="140"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141" presetID="35" presetClass="path" presetSubtype="0" accel="50000" decel="50000" fill="hold" nodeType="withEffect">
                                  <p:stCondLst>
                                    <p:cond delay="0"/>
                                  </p:stCondLst>
                                  <p:childTnLst>
                                    <p:anim calcmode="lin" valueType="num">
                                      <p:cBhvr additive="base">
                                        <p:cTn id="142" dur="500" fill="hold">
                                          <p:stCondLst>
                                            <p:cond delay="0"/>
                                          </p:stCondLst>
                                        </p:cTn>
                                        <p:tgtEl>
                                          <p:spTgt spid="2097251"/>
                                        </p:tgtEl>
                                        <p:attrNameLst>
                                          <p:attrName>ppt_x</p:attrName>
                                        </p:attrNameLst>
                                      </p:cBhvr>
                                      <p:tavLst>
                                        <p:tav tm="0">
                                          <p:val>
                                            <p:strVal val="ppt_x"/>
                                          </p:val>
                                        </p:tav>
                                        <p:tav tm="100000">
                                          <p:val>
                                            <p:strVal val="#ppt_x+2.28016"/>
                                          </p:val>
                                        </p:tav>
                                      </p:tavLst>
                                    </p:anim>
                                    <p:anim calcmode="lin" valueType="num">
                                      <p:cBhvr additive="base">
                                        <p:cTn id="143" dur="500" fill="hold">
                                          <p:stCondLst>
                                            <p:cond delay="0"/>
                                          </p:stCondLst>
                                        </p:cTn>
                                        <p:tgtEl>
                                          <p:spTgt spid="2097251"/>
                                        </p:tgtEl>
                                        <p:attrNameLst>
                                          <p:attrName>ppt_y</p:attrName>
                                        </p:attrNameLst>
                                      </p:cBhvr>
                                      <p:tavLst>
                                        <p:tav tm="0">
                                          <p:val>
                                            <p:strVal val="ppt_y"/>
                                          </p:val>
                                        </p:tav>
                                        <p:tav tm="100000">
                                          <p:val>
                                            <p:strVal val="#ppt_y+0"/>
                                          </p:val>
                                        </p:tav>
                                      </p:tavLst>
                                    </p:anim>
                                    <p:anim calcmode="lin" valueType="num">
                                      <p:cBhvr additive="base">
                                        <p:cTn id="144" dur="500" fill="hold">
                                          <p:stCondLst>
                                            <p:cond delay="0"/>
                                          </p:stCondLst>
                                        </p:cTn>
                                        <p:tgtEl>
                                          <p:spTgt spid="2097251"/>
                                        </p:tgtEl>
                                        <p:attrNameLst>
                                          <p:attrName>ppt_w</p:attrName>
                                        </p:attrNameLst>
                                      </p:cBhvr>
                                      <p:tavLst>
                                        <p:tav tm="0">
                                          <p:val>
                                            <p:strVal val="ppt_w"/>
                                          </p:val>
                                        </p:tav>
                                        <p:tav tm="100000">
                                          <p:val>
                                            <p:strVal val="#ppt_w+0"/>
                                          </p:val>
                                        </p:tav>
                                      </p:tavLst>
                                    </p:anim>
                                    <p:anim calcmode="lin" valueType="num">
                                      <p:cBhvr additive="base">
                                        <p:cTn id="145"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146" presetID="35" presetClass="path" presetSubtype="0" accel="50000" decel="50000" fill="hold" nodeType="withEffect">
                                  <p:stCondLst>
                                    <p:cond delay="0"/>
                                  </p:stCondLst>
                                  <p:childTnLst>
                                    <p:anim calcmode="lin" valueType="num">
                                      <p:cBhvr additive="base">
                                        <p:cTn id="147" dur="500" fill="hold">
                                          <p:stCondLst>
                                            <p:cond delay="0"/>
                                          </p:stCondLst>
                                        </p:cTn>
                                        <p:tgtEl>
                                          <p:spTgt spid="2097257"/>
                                        </p:tgtEl>
                                        <p:attrNameLst>
                                          <p:attrName>ppt_x</p:attrName>
                                        </p:attrNameLst>
                                      </p:cBhvr>
                                      <p:tavLst>
                                        <p:tav tm="0">
                                          <p:val>
                                            <p:strVal val="ppt_x"/>
                                          </p:val>
                                        </p:tav>
                                        <p:tav tm="100000">
                                          <p:val>
                                            <p:strVal val="#ppt_x+2.28026"/>
                                          </p:val>
                                        </p:tav>
                                      </p:tavLst>
                                    </p:anim>
                                    <p:anim calcmode="lin" valueType="num">
                                      <p:cBhvr additive="base">
                                        <p:cTn id="148" dur="500" fill="hold">
                                          <p:stCondLst>
                                            <p:cond delay="0"/>
                                          </p:stCondLst>
                                        </p:cTn>
                                        <p:tgtEl>
                                          <p:spTgt spid="2097257"/>
                                        </p:tgtEl>
                                        <p:attrNameLst>
                                          <p:attrName>ppt_y</p:attrName>
                                        </p:attrNameLst>
                                      </p:cBhvr>
                                      <p:tavLst>
                                        <p:tav tm="0">
                                          <p:val>
                                            <p:strVal val="ppt_y"/>
                                          </p:val>
                                        </p:tav>
                                        <p:tav tm="100000">
                                          <p:val>
                                            <p:strVal val="#ppt_y+0"/>
                                          </p:val>
                                        </p:tav>
                                      </p:tavLst>
                                    </p:anim>
                                    <p:anim calcmode="lin" valueType="num">
                                      <p:cBhvr additive="base">
                                        <p:cTn id="149" dur="500" fill="hold">
                                          <p:stCondLst>
                                            <p:cond delay="0"/>
                                          </p:stCondLst>
                                        </p:cTn>
                                        <p:tgtEl>
                                          <p:spTgt spid="2097257"/>
                                        </p:tgtEl>
                                        <p:attrNameLst>
                                          <p:attrName>ppt_w</p:attrName>
                                        </p:attrNameLst>
                                      </p:cBhvr>
                                      <p:tavLst>
                                        <p:tav tm="0">
                                          <p:val>
                                            <p:strVal val="ppt_w"/>
                                          </p:val>
                                        </p:tav>
                                        <p:tav tm="100000">
                                          <p:val>
                                            <p:strVal val="#ppt_w+0"/>
                                          </p:val>
                                        </p:tav>
                                      </p:tavLst>
                                    </p:anim>
                                    <p:anim calcmode="lin" valueType="num">
                                      <p:cBhvr additive="base">
                                        <p:cTn id="150"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151" presetID="35" presetClass="path" presetSubtype="0" accel="50000" decel="50000" fill="hold" nodeType="withEffect">
                                  <p:stCondLst>
                                    <p:cond delay="0"/>
                                  </p:stCondLst>
                                  <p:childTnLst>
                                    <p:anim calcmode="lin" valueType="num">
                                      <p:cBhvr additive="base">
                                        <p:cTn id="152" dur="500" fill="hold">
                                          <p:stCondLst>
                                            <p:cond delay="0"/>
                                          </p:stCondLst>
                                        </p:cTn>
                                        <p:tgtEl>
                                          <p:spTgt spid="2097259"/>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153" dur="500" fill="hold">
                                          <p:stCondLst>
                                            <p:cond delay="0"/>
                                          </p:stCondLst>
                                        </p:cTn>
                                        <p:tgtEl>
                                          <p:spTgt spid="2097259"/>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154" dur="500" fill="hold">
                                          <p:stCondLst>
                                            <p:cond delay="0"/>
                                          </p:stCondLst>
                                        </p:cTn>
                                        <p:tgtEl>
                                          <p:spTgt spid="2097259"/>
                                        </p:tgtEl>
                                        <p:attrNameLst>
                                          <p:attrName>ppt_w</p:attrName>
                                        </p:attrNameLst>
                                      </p:cBhvr>
                                      <p:tavLst>
                                        <p:tav tm="0">
                                          <p:val>
                                            <p:strVal val="ppt_w"/>
                                          </p:val>
                                        </p:tav>
                                        <p:tav tm="100000">
                                          <p:val>
                                            <p:strVal val="#ppt_w+-0.197412"/>
                                          </p:val>
                                        </p:tav>
                                      </p:tavLst>
                                    </p:anim>
                                    <p:anim calcmode="lin" valueType="num">
                                      <p:cBhvr additive="base">
                                        <p:cTn id="155"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156" presetID="35" presetClass="path" presetSubtype="0" accel="50000" decel="50000" fill="hold" nodeType="withEffect">
                                  <p:stCondLst>
                                    <p:cond delay="0"/>
                                  </p:stCondLst>
                                  <p:childTnLst>
                                    <p:anim calcmode="lin" valueType="num">
                                      <p:cBhvr additive="base">
                                        <p:cTn id="157" dur="500" fill="hold">
                                          <p:stCondLst>
                                            <p:cond delay="0"/>
                                          </p:stCondLst>
                                        </p:cTn>
                                        <p:tgtEl>
                                          <p:spTgt spid="2097261"/>
                                        </p:tgtEl>
                                        <p:attrNameLst>
                                          <p:attrName>ppt_x</p:attrName>
                                        </p:attrNameLst>
                                      </p:cBhvr>
                                      <p:tavLst>
                                        <p:tav tm="0">
                                          <p:val>
                                            <p:strVal val="ppt_x"/>
                                          </p:val>
                                        </p:tav>
                                        <p:tav tm="100000">
                                          <p:val>
                                            <p:strVal val="#ppt_x+-2.28015"/>
                                          </p:val>
                                        </p:tav>
                                      </p:tavLst>
                                    </p:anim>
                                    <p:anim calcmode="lin" valueType="num">
                                      <p:cBhvr additive="base">
                                        <p:cTn id="158" dur="500" fill="hold">
                                          <p:stCondLst>
                                            <p:cond delay="0"/>
                                          </p:stCondLst>
                                        </p:cTn>
                                        <p:tgtEl>
                                          <p:spTgt spid="2097261"/>
                                        </p:tgtEl>
                                        <p:attrNameLst>
                                          <p:attrName>ppt_y</p:attrName>
                                        </p:attrNameLst>
                                      </p:cBhvr>
                                      <p:tavLst>
                                        <p:tav tm="0">
                                          <p:val>
                                            <p:strVal val="ppt_y"/>
                                          </p:val>
                                        </p:tav>
                                        <p:tav tm="100000">
                                          <p:val>
                                            <p:strVal val="#ppt_y+0"/>
                                          </p:val>
                                        </p:tav>
                                      </p:tavLst>
                                    </p:anim>
                                    <p:anim calcmode="lin" valueType="num">
                                      <p:cBhvr additive="base">
                                        <p:cTn id="159" dur="500" fill="hold">
                                          <p:stCondLst>
                                            <p:cond delay="0"/>
                                          </p:stCondLst>
                                        </p:cTn>
                                        <p:tgtEl>
                                          <p:spTgt spid="2097261"/>
                                        </p:tgtEl>
                                        <p:attrNameLst>
                                          <p:attrName>ppt_w</p:attrName>
                                        </p:attrNameLst>
                                      </p:cBhvr>
                                      <p:tavLst>
                                        <p:tav tm="0">
                                          <p:val>
                                            <p:strVal val="ppt_w"/>
                                          </p:val>
                                        </p:tav>
                                        <p:tav tm="100000">
                                          <p:val>
                                            <p:strVal val="#ppt_w+-7.85192e-06"/>
                                          </p:val>
                                        </p:tav>
                                      </p:tavLst>
                                    </p:anim>
                                    <p:anim calcmode="lin" valueType="num">
                                      <p:cBhvr additive="base">
                                        <p:cTn id="160"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161" presetID="35" presetClass="path" presetSubtype="0" accel="50000" decel="50000" fill="hold" nodeType="withEffect">
                                  <p:stCondLst>
                                    <p:cond delay="0"/>
                                  </p:stCondLst>
                                  <p:childTnLst>
                                    <p:anim calcmode="lin" valueType="num">
                                      <p:cBhvr additive="base">
                                        <p:cTn id="162" dur="500" fill="hold">
                                          <p:stCondLst>
                                            <p:cond delay="0"/>
                                          </p:stCondLst>
                                        </p:cTn>
                                        <p:tgtEl>
                                          <p:spTgt spid="2097263"/>
                                        </p:tgtEl>
                                        <p:attrNameLst>
                                          <p:attrName>ppt_x</p:attrName>
                                        </p:attrNameLst>
                                      </p:cBhvr>
                                      <p:tavLst>
                                        <p:tav tm="0">
                                          <p:val>
                                            <p:strVal val="ppt_x"/>
                                          </p:val>
                                        </p:tav>
                                        <p:tav tm="100000">
                                          <p:val>
                                            <p:strVal val="#ppt_x+-2.28016"/>
                                          </p:val>
                                        </p:tav>
                                      </p:tavLst>
                                    </p:anim>
                                    <p:anim calcmode="lin" valueType="num">
                                      <p:cBhvr additive="base">
                                        <p:cTn id="163" dur="500" fill="hold">
                                          <p:stCondLst>
                                            <p:cond delay="0"/>
                                          </p:stCondLst>
                                        </p:cTn>
                                        <p:tgtEl>
                                          <p:spTgt spid="2097263"/>
                                        </p:tgtEl>
                                        <p:attrNameLst>
                                          <p:attrName>ppt_y</p:attrName>
                                        </p:attrNameLst>
                                      </p:cBhvr>
                                      <p:tavLst>
                                        <p:tav tm="0">
                                          <p:val>
                                            <p:strVal val="ppt_y"/>
                                          </p:val>
                                        </p:tav>
                                        <p:tav tm="100000">
                                          <p:val>
                                            <p:strVal val="#ppt_y+0"/>
                                          </p:val>
                                        </p:tav>
                                      </p:tavLst>
                                    </p:anim>
                                    <p:anim calcmode="lin" valueType="num">
                                      <p:cBhvr additive="base">
                                        <p:cTn id="164" dur="500" fill="hold">
                                          <p:stCondLst>
                                            <p:cond delay="0"/>
                                          </p:stCondLst>
                                        </p:cTn>
                                        <p:tgtEl>
                                          <p:spTgt spid="2097263"/>
                                        </p:tgtEl>
                                        <p:attrNameLst>
                                          <p:attrName>ppt_w</p:attrName>
                                        </p:attrNameLst>
                                      </p:cBhvr>
                                      <p:tavLst>
                                        <p:tav tm="0">
                                          <p:val>
                                            <p:strVal val="ppt_w"/>
                                          </p:val>
                                        </p:tav>
                                        <p:tav tm="100000">
                                          <p:val>
                                            <p:strVal val="#ppt_w+0"/>
                                          </p:val>
                                        </p:tav>
                                      </p:tavLst>
                                    </p:anim>
                                    <p:anim calcmode="lin" valueType="num">
                                      <p:cBhvr additive="base">
                                        <p:cTn id="165"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166" presetID="35" presetClass="path" presetSubtype="0" accel="50000" decel="50000" fill="hold" nodeType="withEffect">
                                  <p:stCondLst>
                                    <p:cond delay="0"/>
                                  </p:stCondLst>
                                  <p:childTnLst>
                                    <p:anim calcmode="lin" valueType="num">
                                      <p:cBhvr additive="base">
                                        <p:cTn id="167" dur="500" fill="hold">
                                          <p:stCondLst>
                                            <p:cond delay="0"/>
                                          </p:stCondLst>
                                        </p:cTn>
                                        <p:tgtEl>
                                          <p:spTgt spid="2097265"/>
                                        </p:tgtEl>
                                        <p:attrNameLst>
                                          <p:attrName>ppt_x</p:attrName>
                                        </p:attrNameLst>
                                      </p:cBhvr>
                                      <p:tavLst>
                                        <p:tav tm="0">
                                          <p:val>
                                            <p:strVal val="ppt_x"/>
                                          </p:val>
                                        </p:tav>
                                        <p:tav tm="100000">
                                          <p:val>
                                            <p:strVal val="#ppt_x+-2.28026"/>
                                          </p:val>
                                        </p:tav>
                                      </p:tavLst>
                                    </p:anim>
                                    <p:anim calcmode="lin" valueType="num">
                                      <p:cBhvr additive="base">
                                        <p:cTn id="168" dur="500" fill="hold">
                                          <p:stCondLst>
                                            <p:cond delay="0"/>
                                          </p:stCondLst>
                                        </p:cTn>
                                        <p:tgtEl>
                                          <p:spTgt spid="2097265"/>
                                        </p:tgtEl>
                                        <p:attrNameLst>
                                          <p:attrName>ppt_y</p:attrName>
                                        </p:attrNameLst>
                                      </p:cBhvr>
                                      <p:tavLst>
                                        <p:tav tm="0">
                                          <p:val>
                                            <p:strVal val="ppt_y"/>
                                          </p:val>
                                        </p:tav>
                                        <p:tav tm="100000">
                                          <p:val>
                                            <p:strVal val="#ppt_y+0"/>
                                          </p:val>
                                        </p:tav>
                                      </p:tavLst>
                                    </p:anim>
                                    <p:anim calcmode="lin" valueType="num">
                                      <p:cBhvr additive="base">
                                        <p:cTn id="169" dur="500" fill="hold">
                                          <p:stCondLst>
                                            <p:cond delay="0"/>
                                          </p:stCondLst>
                                        </p:cTn>
                                        <p:tgtEl>
                                          <p:spTgt spid="2097265"/>
                                        </p:tgtEl>
                                        <p:attrNameLst>
                                          <p:attrName>ppt_w</p:attrName>
                                        </p:attrNameLst>
                                      </p:cBhvr>
                                      <p:tavLst>
                                        <p:tav tm="0">
                                          <p:val>
                                            <p:strVal val="ppt_w"/>
                                          </p:val>
                                        </p:tav>
                                        <p:tav tm="100000">
                                          <p:val>
                                            <p:strVal val="#ppt_w+0"/>
                                          </p:val>
                                        </p:tav>
                                      </p:tavLst>
                                    </p:anim>
                                    <p:anim calcmode="lin" valueType="num">
                                      <p:cBhvr additive="base">
                                        <p:cTn id="170"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par>
                    <p:cTn id="171" fill="hold">
                      <p:stCondLst>
                        <p:cond delay="indefinite"/>
                      </p:stCondLst>
                      <p:childTnLst>
                        <p:par>
                          <p:cTn id="172" fill="hold">
                            <p:stCondLst>
                              <p:cond delay="0"/>
                            </p:stCondLst>
                            <p:childTnLst>
                              <p:par>
                                <p:cTn id="173" presetID="35" presetClass="path" presetSubtype="0" accel="50000" decel="50000" fill="hold" nodeType="clickEffect">
                                  <p:stCondLst>
                                    <p:cond delay="0"/>
                                  </p:stCondLst>
                                  <p:childTnLst>
                                    <p:anim calcmode="lin" valueType="num">
                                      <p:cBhvr additive="base">
                                        <p:cTn id="174" dur="500" fill="hold">
                                          <p:stCondLst>
                                            <p:cond delay="0"/>
                                          </p:stCondLst>
                                        </p:cTn>
                                        <p:tgtEl>
                                          <p:spTgt spid="2097255"/>
                                        </p:tgtEl>
                                        <p:attrNameLst>
                                          <p:attrName>ppt_x</p:attrName>
                                        </p:attrNameLst>
                                      </p:cBhvr>
                                      <p:tavLst>
                                        <p:tav tm="0">
                                          <p:val>
                                            <p:strVal val="ppt_x"/>
                                          </p:val>
                                        </p:tav>
                                        <p:tav tm="100000">
                                          <p:val>
                                            <p:strVal val="#ppt_x+2.80076"/>
                                          </p:val>
                                        </p:tav>
                                      </p:tavLst>
                                    </p:anim>
                                    <p:anim calcmode="lin" valueType="num">
                                      <p:cBhvr additive="base">
                                        <p:cTn id="175"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176" dur="500" fill="hold">
                                          <p:stCondLst>
                                            <p:cond delay="0"/>
                                          </p:stCondLst>
                                        </p:cTn>
                                        <p:tgtEl>
                                          <p:spTgt spid="2097255"/>
                                        </p:tgtEl>
                                        <p:attrNameLst>
                                          <p:attrName>ppt_w</p:attrName>
                                        </p:attrNameLst>
                                      </p:cBhvr>
                                      <p:tavLst>
                                        <p:tav tm="0">
                                          <p:val>
                                            <p:strVal val="ppt_w"/>
                                          </p:val>
                                        </p:tav>
                                        <p:tav tm="100000">
                                          <p:val>
                                            <p:strVal val="#ppt_w+-7.95682e-05"/>
                                          </p:val>
                                        </p:tav>
                                      </p:tavLst>
                                    </p:anim>
                                    <p:anim calcmode="lin" valueType="num">
                                      <p:cBhvr additive="base">
                                        <p:cTn id="177"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178" presetID="35" presetClass="path" presetSubtype="0" accel="50000" decel="50000" fill="hold" nodeType="withEffect">
                                  <p:stCondLst>
                                    <p:cond delay="0"/>
                                  </p:stCondLst>
                                  <p:childTnLst>
                                    <p:anim calcmode="lin" valueType="num">
                                      <p:cBhvr additive="base">
                                        <p:cTn id="179" dur="500" fill="hold">
                                          <p:stCondLst>
                                            <p:cond delay="0"/>
                                          </p:stCondLst>
                                        </p:cTn>
                                        <p:tgtEl>
                                          <p:spTgt spid="2097253"/>
                                        </p:tgtEl>
                                        <p:attrNameLst>
                                          <p:attrName>ppt_x</p:attrName>
                                        </p:attrNameLst>
                                      </p:cBhvr>
                                      <p:tavLst>
                                        <p:tav tm="0">
                                          <p:val>
                                            <p:strVal val="ppt_x"/>
                                          </p:val>
                                        </p:tav>
                                        <p:tav tm="100000">
                                          <p:val>
                                            <p:strVal val="#ppt_x+2.80083"/>
                                          </p:val>
                                        </p:tav>
                                      </p:tavLst>
                                    </p:anim>
                                    <p:anim calcmode="lin" valueType="num">
                                      <p:cBhvr additive="base">
                                        <p:cTn id="180" dur="500" fill="hold">
                                          <p:stCondLst>
                                            <p:cond delay="0"/>
                                          </p:stCondLst>
                                        </p:cTn>
                                        <p:tgtEl>
                                          <p:spTgt spid="2097253"/>
                                        </p:tgtEl>
                                        <p:attrNameLst>
                                          <p:attrName>ppt_y</p:attrName>
                                        </p:attrNameLst>
                                      </p:cBhvr>
                                      <p:tavLst>
                                        <p:tav tm="0">
                                          <p:val>
                                            <p:strVal val="ppt_y"/>
                                          </p:val>
                                        </p:tav>
                                        <p:tav tm="100000">
                                          <p:val>
                                            <p:strVal val="#ppt_y+0"/>
                                          </p:val>
                                        </p:tav>
                                      </p:tavLst>
                                    </p:anim>
                                    <p:anim calcmode="lin" valueType="num">
                                      <p:cBhvr additive="base">
                                        <p:cTn id="181" dur="500" fill="hold">
                                          <p:stCondLst>
                                            <p:cond delay="0"/>
                                          </p:stCondLst>
                                        </p:cTn>
                                        <p:tgtEl>
                                          <p:spTgt spid="2097253"/>
                                        </p:tgtEl>
                                        <p:attrNameLst>
                                          <p:attrName>ppt_w</p:attrName>
                                        </p:attrNameLst>
                                      </p:cBhvr>
                                      <p:tavLst>
                                        <p:tav tm="0">
                                          <p:val>
                                            <p:strVal val="ppt_w"/>
                                          </p:val>
                                        </p:tav>
                                        <p:tav tm="100000">
                                          <p:val>
                                            <p:strVal val="#ppt_w+7.85192e-06"/>
                                          </p:val>
                                        </p:tav>
                                      </p:tavLst>
                                    </p:anim>
                                    <p:anim calcmode="lin" valueType="num">
                                      <p:cBhvr additive="base">
                                        <p:cTn id="182"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183" presetID="35" presetClass="path" presetSubtype="0" accel="50000" decel="50000" fill="hold" nodeType="withEffect">
                                  <p:stCondLst>
                                    <p:cond delay="0"/>
                                  </p:stCondLst>
                                  <p:childTnLst>
                                    <p:anim calcmode="lin" valueType="num">
                                      <p:cBhvr additive="base">
                                        <p:cTn id="184" dur="500" fill="hold">
                                          <p:stCondLst>
                                            <p:cond delay="0"/>
                                          </p:stCondLst>
                                        </p:cTn>
                                        <p:tgtEl>
                                          <p:spTgt spid="2097251"/>
                                        </p:tgtEl>
                                        <p:attrNameLst>
                                          <p:attrName>ppt_x</p:attrName>
                                        </p:attrNameLst>
                                      </p:cBhvr>
                                      <p:tavLst>
                                        <p:tav tm="0">
                                          <p:val>
                                            <p:strVal val="ppt_x"/>
                                          </p:val>
                                        </p:tav>
                                        <p:tav tm="100000">
                                          <p:val>
                                            <p:strVal val="#ppt_x+2.80092"/>
                                          </p:val>
                                        </p:tav>
                                      </p:tavLst>
                                    </p:anim>
                                    <p:anim calcmode="lin" valueType="num">
                                      <p:cBhvr additive="base">
                                        <p:cTn id="185" dur="500" fill="hold">
                                          <p:stCondLst>
                                            <p:cond delay="0"/>
                                          </p:stCondLst>
                                        </p:cTn>
                                        <p:tgtEl>
                                          <p:spTgt spid="2097251"/>
                                        </p:tgtEl>
                                        <p:attrNameLst>
                                          <p:attrName>ppt_y</p:attrName>
                                        </p:attrNameLst>
                                      </p:cBhvr>
                                      <p:tavLst>
                                        <p:tav tm="0">
                                          <p:val>
                                            <p:strVal val="ppt_y"/>
                                          </p:val>
                                        </p:tav>
                                        <p:tav tm="100000">
                                          <p:val>
                                            <p:strVal val="#ppt_y+0"/>
                                          </p:val>
                                        </p:tav>
                                      </p:tavLst>
                                    </p:anim>
                                    <p:anim calcmode="lin" valueType="num">
                                      <p:cBhvr additive="base">
                                        <p:cTn id="186" dur="500" fill="hold">
                                          <p:stCondLst>
                                            <p:cond delay="0"/>
                                          </p:stCondLst>
                                        </p:cTn>
                                        <p:tgtEl>
                                          <p:spTgt spid="2097251"/>
                                        </p:tgtEl>
                                        <p:attrNameLst>
                                          <p:attrName>ppt_w</p:attrName>
                                        </p:attrNameLst>
                                      </p:cBhvr>
                                      <p:tavLst>
                                        <p:tav tm="0">
                                          <p:val>
                                            <p:strVal val="ppt_w"/>
                                          </p:val>
                                        </p:tav>
                                        <p:tav tm="100000">
                                          <p:val>
                                            <p:strVal val="#ppt_w+0"/>
                                          </p:val>
                                        </p:tav>
                                      </p:tavLst>
                                    </p:anim>
                                    <p:anim calcmode="lin" valueType="num">
                                      <p:cBhvr additive="base">
                                        <p:cTn id="187"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188" presetID="35" presetClass="path" presetSubtype="0" accel="50000" decel="50000" fill="hold" nodeType="withEffect">
                                  <p:stCondLst>
                                    <p:cond delay="0"/>
                                  </p:stCondLst>
                                  <p:childTnLst>
                                    <p:anim calcmode="lin" valueType="num">
                                      <p:cBhvr additive="base">
                                        <p:cTn id="189" dur="500" fill="hold">
                                          <p:stCondLst>
                                            <p:cond delay="0"/>
                                          </p:stCondLst>
                                        </p:cTn>
                                        <p:tgtEl>
                                          <p:spTgt spid="2097257"/>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190" dur="500" fill="hold">
                                          <p:stCondLst>
                                            <p:cond delay="0"/>
                                          </p:stCondLst>
                                        </p:cTn>
                                        <p:tgtEl>
                                          <p:spTgt spid="2097257"/>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191" dur="500" fill="hold">
                                          <p:stCondLst>
                                            <p:cond delay="0"/>
                                          </p:stCondLst>
                                        </p:cTn>
                                        <p:tgtEl>
                                          <p:spTgt spid="2097257"/>
                                        </p:tgtEl>
                                        <p:attrNameLst>
                                          <p:attrName>ppt_w</p:attrName>
                                        </p:attrNameLst>
                                      </p:cBhvr>
                                      <p:tavLst>
                                        <p:tav tm="0">
                                          <p:val>
                                            <p:strVal val="ppt_w"/>
                                          </p:val>
                                        </p:tav>
                                        <p:tav tm="100000">
                                          <p:val>
                                            <p:strVal val="#ppt_w+7.95682e-05"/>
                                          </p:val>
                                        </p:tav>
                                      </p:tavLst>
                                    </p:anim>
                                    <p:anim calcmode="lin" valueType="num">
                                      <p:cBhvr additive="base">
                                        <p:cTn id="192"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193" presetID="35" presetClass="path" presetSubtype="0" accel="50000" decel="50000" fill="hold" nodeType="withEffect">
                                  <p:stCondLst>
                                    <p:cond delay="0"/>
                                  </p:stCondLst>
                                  <p:childTnLst>
                                    <p:anim calcmode="lin" valueType="num">
                                      <p:cBhvr additive="base">
                                        <p:cTn id="194" dur="500" fill="hold">
                                          <p:stCondLst>
                                            <p:cond delay="0"/>
                                          </p:stCondLst>
                                        </p:cTn>
                                        <p:tgtEl>
                                          <p:spTgt spid="2097259"/>
                                        </p:tgtEl>
                                        <p:attrNameLst>
                                          <p:attrName>ppt_x</p:attrName>
                                        </p:attrNameLst>
                                      </p:cBhvr>
                                      <p:tavLst>
                                        <p:tav tm="0">
                                          <p:val>
                                            <p:strVal val="ppt_x"/>
                                          </p:val>
                                        </p:tav>
                                        <p:tav tm="100000">
                                          <p:val>
                                            <p:strVal val="#ppt_x+-1.66073"/>
                                          </p:val>
                                        </p:tav>
                                      </p:tavLst>
                                    </p:anim>
                                    <p:anim calcmode="lin" valueType="num">
                                      <p:cBhvr additive="base">
                                        <p:cTn id="195"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196" dur="500" fill="hold">
                                          <p:stCondLst>
                                            <p:cond delay="0"/>
                                          </p:stCondLst>
                                        </p:cTn>
                                        <p:tgtEl>
                                          <p:spTgt spid="2097259"/>
                                        </p:tgtEl>
                                        <p:attrNameLst>
                                          <p:attrName>ppt_w</p:attrName>
                                        </p:attrNameLst>
                                      </p:cBhvr>
                                      <p:tavLst>
                                        <p:tav tm="0">
                                          <p:val>
                                            <p:strVal val="ppt_w"/>
                                          </p:val>
                                        </p:tav>
                                        <p:tav tm="100000">
                                          <p:val>
                                            <p:strVal val="#ppt_w+-0.197499"/>
                                          </p:val>
                                        </p:tav>
                                      </p:tavLst>
                                    </p:anim>
                                    <p:anim calcmode="lin" valueType="num">
                                      <p:cBhvr additive="base">
                                        <p:cTn id="197"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198" presetID="35" presetClass="path" presetSubtype="0" accel="50000" decel="50000" fill="hold" nodeType="withEffect">
                                  <p:stCondLst>
                                    <p:cond delay="0"/>
                                  </p:stCondLst>
                                  <p:childTnLst>
                                    <p:anim calcmode="lin" valueType="num">
                                      <p:cBhvr additive="base">
                                        <p:cTn id="199" dur="500" fill="hold">
                                          <p:stCondLst>
                                            <p:cond delay="0"/>
                                          </p:stCondLst>
                                        </p:cTn>
                                        <p:tgtEl>
                                          <p:spTgt spid="2097261"/>
                                        </p:tgtEl>
                                        <p:attrNameLst>
                                          <p:attrName>ppt_x</p:attrName>
                                        </p:attrNameLst>
                                      </p:cBhvr>
                                      <p:tavLst>
                                        <p:tav tm="0">
                                          <p:val>
                                            <p:strVal val="ppt_x"/>
                                          </p:val>
                                        </p:tav>
                                        <p:tav tm="100000">
                                          <p:val>
                                            <p:strVal val="#ppt_x+-1.75948"/>
                                          </p:val>
                                        </p:tav>
                                      </p:tavLst>
                                    </p:anim>
                                    <p:anim calcmode="lin" valueType="num">
                                      <p:cBhvr additive="base">
                                        <p:cTn id="200" dur="500" fill="hold">
                                          <p:stCondLst>
                                            <p:cond delay="0"/>
                                          </p:stCondLst>
                                        </p:cTn>
                                        <p:tgtEl>
                                          <p:spTgt spid="2097261"/>
                                        </p:tgtEl>
                                        <p:attrNameLst>
                                          <p:attrName>ppt_y</p:attrName>
                                        </p:attrNameLst>
                                      </p:cBhvr>
                                      <p:tavLst>
                                        <p:tav tm="0">
                                          <p:val>
                                            <p:strVal val="ppt_y"/>
                                          </p:val>
                                        </p:tav>
                                        <p:tav tm="100000">
                                          <p:val>
                                            <p:strVal val="#ppt_y+0"/>
                                          </p:val>
                                        </p:tav>
                                      </p:tavLst>
                                    </p:anim>
                                    <p:anim calcmode="lin" valueType="num">
                                      <p:cBhvr additive="base">
                                        <p:cTn id="201" dur="500" fill="hold">
                                          <p:stCondLst>
                                            <p:cond delay="0"/>
                                          </p:stCondLst>
                                        </p:cTn>
                                        <p:tgtEl>
                                          <p:spTgt spid="2097261"/>
                                        </p:tgtEl>
                                        <p:attrNameLst>
                                          <p:attrName>ppt_w</p:attrName>
                                        </p:attrNameLst>
                                      </p:cBhvr>
                                      <p:tavLst>
                                        <p:tav tm="0">
                                          <p:val>
                                            <p:strVal val="ppt_w"/>
                                          </p:val>
                                        </p:tav>
                                        <p:tav tm="100000">
                                          <p:val>
                                            <p:strVal val="#ppt_w+0"/>
                                          </p:val>
                                        </p:tav>
                                      </p:tavLst>
                                    </p:anim>
                                    <p:anim calcmode="lin" valueType="num">
                                      <p:cBhvr additive="base">
                                        <p:cTn id="202"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203" presetID="35" presetClass="path" presetSubtype="0" accel="50000" decel="50000" fill="hold" nodeType="withEffect">
                                  <p:stCondLst>
                                    <p:cond delay="0"/>
                                  </p:stCondLst>
                                  <p:childTnLst>
                                    <p:anim calcmode="lin" valueType="num">
                                      <p:cBhvr additive="base">
                                        <p:cTn id="204" dur="500" fill="hold">
                                          <p:stCondLst>
                                            <p:cond delay="0"/>
                                          </p:stCondLst>
                                        </p:cTn>
                                        <p:tgtEl>
                                          <p:spTgt spid="2097263"/>
                                        </p:tgtEl>
                                        <p:attrNameLst>
                                          <p:attrName>ppt_x</p:attrName>
                                        </p:attrNameLst>
                                      </p:cBhvr>
                                      <p:tavLst>
                                        <p:tav tm="0">
                                          <p:val>
                                            <p:strVal val="ppt_x"/>
                                          </p:val>
                                        </p:tav>
                                        <p:tav tm="100000">
                                          <p:val>
                                            <p:strVal val="#ppt_x+-1.7595"/>
                                          </p:val>
                                        </p:tav>
                                      </p:tavLst>
                                    </p:anim>
                                    <p:anim calcmode="lin" valueType="num">
                                      <p:cBhvr additive="base">
                                        <p:cTn id="205" dur="500" fill="hold">
                                          <p:stCondLst>
                                            <p:cond delay="0"/>
                                          </p:stCondLst>
                                        </p:cTn>
                                        <p:tgtEl>
                                          <p:spTgt spid="2097263"/>
                                        </p:tgtEl>
                                        <p:attrNameLst>
                                          <p:attrName>ppt_y</p:attrName>
                                        </p:attrNameLst>
                                      </p:cBhvr>
                                      <p:tavLst>
                                        <p:tav tm="0">
                                          <p:val>
                                            <p:strVal val="ppt_y"/>
                                          </p:val>
                                        </p:tav>
                                        <p:tav tm="100000">
                                          <p:val>
                                            <p:strVal val="#ppt_y+0"/>
                                          </p:val>
                                        </p:tav>
                                      </p:tavLst>
                                    </p:anim>
                                    <p:anim calcmode="lin" valueType="num">
                                      <p:cBhvr additive="base">
                                        <p:cTn id="206" dur="500" fill="hold">
                                          <p:stCondLst>
                                            <p:cond delay="0"/>
                                          </p:stCondLst>
                                        </p:cTn>
                                        <p:tgtEl>
                                          <p:spTgt spid="2097263"/>
                                        </p:tgtEl>
                                        <p:attrNameLst>
                                          <p:attrName>ppt_w</p:attrName>
                                        </p:attrNameLst>
                                      </p:cBhvr>
                                      <p:tavLst>
                                        <p:tav tm="0">
                                          <p:val>
                                            <p:strVal val="ppt_w"/>
                                          </p:val>
                                        </p:tav>
                                        <p:tav tm="100000">
                                          <p:val>
                                            <p:strVal val="#ppt_w+0"/>
                                          </p:val>
                                        </p:tav>
                                      </p:tavLst>
                                    </p:anim>
                                    <p:anim calcmode="lin" valueType="num">
                                      <p:cBhvr additive="base">
                                        <p:cTn id="207"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208" presetID="35" presetClass="path" presetSubtype="0" accel="50000" decel="50000" fill="hold" nodeType="withEffect">
                                  <p:stCondLst>
                                    <p:cond delay="0"/>
                                  </p:stCondLst>
                                  <p:childTnLst>
                                    <p:anim calcmode="lin" valueType="num">
                                      <p:cBhvr additive="base">
                                        <p:cTn id="209" dur="500" fill="hold">
                                          <p:stCondLst>
                                            <p:cond delay="0"/>
                                          </p:stCondLst>
                                        </p:cTn>
                                        <p:tgtEl>
                                          <p:spTgt spid="2097265"/>
                                        </p:tgtEl>
                                        <p:attrNameLst>
                                          <p:attrName>ppt_x</p:attrName>
                                        </p:attrNameLst>
                                      </p:cBhvr>
                                      <p:tavLst>
                                        <p:tav tm="0">
                                          <p:val>
                                            <p:strVal val="ppt_x"/>
                                          </p:val>
                                        </p:tav>
                                        <p:tav tm="100000">
                                          <p:val>
                                            <p:strVal val="#ppt_x+-1.66085"/>
                                          </p:val>
                                        </p:tav>
                                      </p:tavLst>
                                    </p:anim>
                                    <p:anim calcmode="lin" valueType="num">
                                      <p:cBhvr additive="base">
                                        <p:cTn id="210" dur="500" fill="hold">
                                          <p:stCondLst>
                                            <p:cond delay="0"/>
                                          </p:stCondLst>
                                        </p:cTn>
                                        <p:tgtEl>
                                          <p:spTgt spid="2097265"/>
                                        </p:tgtEl>
                                        <p:attrNameLst>
                                          <p:attrName>ppt_y</p:attrName>
                                        </p:attrNameLst>
                                      </p:cBhvr>
                                      <p:tavLst>
                                        <p:tav tm="0">
                                          <p:val>
                                            <p:strVal val="ppt_y"/>
                                          </p:val>
                                        </p:tav>
                                        <p:tav tm="100000">
                                          <p:val>
                                            <p:strVal val="#ppt_y+-0.098901"/>
                                          </p:val>
                                        </p:tav>
                                      </p:tavLst>
                                    </p:anim>
                                    <p:anim calcmode="lin" valueType="num">
                                      <p:cBhvr additive="base">
                                        <p:cTn id="211" dur="500" fill="hold">
                                          <p:stCondLst>
                                            <p:cond delay="0"/>
                                          </p:stCondLst>
                                        </p:cTn>
                                        <p:tgtEl>
                                          <p:spTgt spid="2097265"/>
                                        </p:tgtEl>
                                        <p:attrNameLst>
                                          <p:attrName>ppt_w</p:attrName>
                                        </p:attrNameLst>
                                      </p:cBhvr>
                                      <p:tavLst>
                                        <p:tav tm="0">
                                          <p:val>
                                            <p:strVal val="ppt_w"/>
                                          </p:val>
                                        </p:tav>
                                        <p:tav tm="100000">
                                          <p:val>
                                            <p:strVal val="#ppt_w+0.197491"/>
                                          </p:val>
                                        </p:tav>
                                      </p:tavLst>
                                    </p:anim>
                                    <p:anim calcmode="lin" valueType="num">
                                      <p:cBhvr additive="base">
                                        <p:cTn id="212" dur="500" fill="hold">
                                          <p:stCondLst>
                                            <p:cond delay="0"/>
                                          </p:stCondLst>
                                        </p:cTn>
                                        <p:tgtEl>
                                          <p:spTgt spid="2097265"/>
                                        </p:tgtEl>
                                        <p:attrNameLst>
                                          <p:attrName>ppt_h</p:attrName>
                                        </p:attrNameLst>
                                      </p:cBhvr>
                                      <p:tavLst>
                                        <p:tav tm="0">
                                          <p:val>
                                            <p:strVal val="ppt_h"/>
                                          </p:val>
                                        </p:tav>
                                        <p:tav tm="100000">
                                          <p:val>
                                            <p:strVal val="#ppt_h+0.19749"/>
                                          </p:val>
                                        </p:tav>
                                      </p:tavLst>
                                    </p:anim>
                                  </p:childTnLst>
                                </p:cTn>
                              </p:par>
                            </p:childTnLst>
                          </p:cTn>
                        </p:par>
                      </p:childTnLst>
                    </p:cTn>
                  </p:par>
                  <p:par>
                    <p:cTn id="213" fill="hold">
                      <p:stCondLst>
                        <p:cond delay="indefinite"/>
                      </p:stCondLst>
                      <p:childTnLst>
                        <p:par>
                          <p:cTn id="214" fill="hold">
                            <p:stCondLst>
                              <p:cond delay="0"/>
                            </p:stCondLst>
                            <p:childTnLst>
                              <p:par>
                                <p:cTn id="215" presetID="35" presetClass="path" presetSubtype="0" accel="50000" decel="50000" fill="hold" nodeType="clickEffect">
                                  <p:stCondLst>
                                    <p:cond delay="0"/>
                                  </p:stCondLst>
                                  <p:childTnLst>
                                    <p:anim calcmode="lin" valueType="num">
                                      <p:cBhvr additive="base">
                                        <p:cTn id="216" dur="500" fill="hold">
                                          <p:stCondLst>
                                            <p:cond delay="0"/>
                                          </p:stCondLst>
                                        </p:cTn>
                                        <p:tgtEl>
                                          <p:spTgt spid="2097255"/>
                                        </p:tgtEl>
                                        <p:attrNameLst>
                                          <p:attrName>ppt_x</p:attrName>
                                        </p:attrNameLst>
                                      </p:cBhvr>
                                      <p:tavLst>
                                        <p:tav tm="0">
                                          <p:val>
                                            <p:strVal val="ppt_x"/>
                                          </p:val>
                                        </p:tav>
                                        <p:tav tm="100000">
                                          <p:val>
                                            <p:strVal val="#ppt_x+3.32144"/>
                                          </p:val>
                                        </p:tav>
                                      </p:tavLst>
                                    </p:anim>
                                    <p:anim calcmode="lin" valueType="num">
                                      <p:cBhvr additive="base">
                                        <p:cTn id="217"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218" dur="500" fill="hold">
                                          <p:stCondLst>
                                            <p:cond delay="0"/>
                                          </p:stCondLst>
                                        </p:cTn>
                                        <p:tgtEl>
                                          <p:spTgt spid="2097255"/>
                                        </p:tgtEl>
                                        <p:attrNameLst>
                                          <p:attrName>ppt_w</p:attrName>
                                        </p:attrNameLst>
                                      </p:cBhvr>
                                      <p:tavLst>
                                        <p:tav tm="0">
                                          <p:val>
                                            <p:strVal val="ppt_w"/>
                                          </p:val>
                                        </p:tav>
                                        <p:tav tm="100000">
                                          <p:val>
                                            <p:strVal val="#ppt_w+-7.95682e-05"/>
                                          </p:val>
                                        </p:tav>
                                      </p:tavLst>
                                    </p:anim>
                                    <p:anim calcmode="lin" valueType="num">
                                      <p:cBhvr additive="base">
                                        <p:cTn id="219"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220" presetID="35" presetClass="path" presetSubtype="0" accel="50000" decel="50000" fill="hold" nodeType="withEffect">
                                  <p:stCondLst>
                                    <p:cond delay="0"/>
                                  </p:stCondLst>
                                  <p:childTnLst>
                                    <p:anim calcmode="lin" valueType="num">
                                      <p:cBhvr additive="base">
                                        <p:cTn id="221" dur="500" fill="hold">
                                          <p:stCondLst>
                                            <p:cond delay="0"/>
                                          </p:stCondLst>
                                        </p:cTn>
                                        <p:tgtEl>
                                          <p:spTgt spid="2097253"/>
                                        </p:tgtEl>
                                        <p:attrNameLst>
                                          <p:attrName>ppt_x</p:attrName>
                                        </p:attrNameLst>
                                      </p:cBhvr>
                                      <p:tavLst>
                                        <p:tav tm="0">
                                          <p:val>
                                            <p:strVal val="ppt_x"/>
                                          </p:val>
                                        </p:tav>
                                        <p:tav tm="100000">
                                          <p:val>
                                            <p:strVal val="#ppt_x+3.32159"/>
                                          </p:val>
                                        </p:tav>
                                      </p:tavLst>
                                    </p:anim>
                                    <p:anim calcmode="lin" valueType="num">
                                      <p:cBhvr additive="base">
                                        <p:cTn id="222" dur="500" fill="hold">
                                          <p:stCondLst>
                                            <p:cond delay="0"/>
                                          </p:stCondLst>
                                        </p:cTn>
                                        <p:tgtEl>
                                          <p:spTgt spid="2097253"/>
                                        </p:tgtEl>
                                        <p:attrNameLst>
                                          <p:attrName>ppt_y</p:attrName>
                                        </p:attrNameLst>
                                      </p:cBhvr>
                                      <p:tavLst>
                                        <p:tav tm="0">
                                          <p:val>
                                            <p:strVal val="ppt_y"/>
                                          </p:val>
                                        </p:tav>
                                        <p:tav tm="100000">
                                          <p:val>
                                            <p:strVal val="#ppt_y+0"/>
                                          </p:val>
                                        </p:tav>
                                      </p:tavLst>
                                    </p:anim>
                                    <p:anim calcmode="lin" valueType="num">
                                      <p:cBhvr additive="base">
                                        <p:cTn id="223" dur="500" fill="hold">
                                          <p:stCondLst>
                                            <p:cond delay="0"/>
                                          </p:stCondLst>
                                        </p:cTn>
                                        <p:tgtEl>
                                          <p:spTgt spid="2097253"/>
                                        </p:tgtEl>
                                        <p:attrNameLst>
                                          <p:attrName>ppt_w</p:attrName>
                                        </p:attrNameLst>
                                      </p:cBhvr>
                                      <p:tavLst>
                                        <p:tav tm="0">
                                          <p:val>
                                            <p:strVal val="ppt_w"/>
                                          </p:val>
                                        </p:tav>
                                        <p:tav tm="100000">
                                          <p:val>
                                            <p:strVal val="#ppt_w+7.85192e-06"/>
                                          </p:val>
                                        </p:tav>
                                      </p:tavLst>
                                    </p:anim>
                                    <p:anim calcmode="lin" valueType="num">
                                      <p:cBhvr additive="base">
                                        <p:cTn id="224"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225" presetID="35" presetClass="path" presetSubtype="0" accel="50000" decel="50000" fill="hold" nodeType="withEffect">
                                  <p:stCondLst>
                                    <p:cond delay="0"/>
                                  </p:stCondLst>
                                  <p:childTnLst>
                                    <p:anim calcmode="lin" valueType="num">
                                      <p:cBhvr additive="base">
                                        <p:cTn id="226" dur="500" fill="hold">
                                          <p:stCondLst>
                                            <p:cond delay="0"/>
                                          </p:stCondLst>
                                        </p:cTn>
                                        <p:tgtEl>
                                          <p:spTgt spid="2097251"/>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227" dur="500" fill="hold">
                                          <p:stCondLst>
                                            <p:cond delay="0"/>
                                          </p:stCondLst>
                                        </p:cTn>
                                        <p:tgtEl>
                                          <p:spTgt spid="2097251"/>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228" dur="500" fill="hold">
                                          <p:stCondLst>
                                            <p:cond delay="0"/>
                                          </p:stCondLst>
                                        </p:cTn>
                                        <p:tgtEl>
                                          <p:spTgt spid="2097251"/>
                                        </p:tgtEl>
                                        <p:attrNameLst>
                                          <p:attrName>ppt_w</p:attrName>
                                        </p:attrNameLst>
                                      </p:cBhvr>
                                      <p:tavLst>
                                        <p:tav tm="0">
                                          <p:val>
                                            <p:strVal val="ppt_w"/>
                                          </p:val>
                                        </p:tav>
                                        <p:tav tm="100000">
                                          <p:val>
                                            <p:strVal val="#ppt_w+7.95682e-05"/>
                                          </p:val>
                                        </p:tav>
                                      </p:tavLst>
                                    </p:anim>
                                    <p:anim calcmode="lin" valueType="num">
                                      <p:cBhvr additive="base">
                                        <p:cTn id="229"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230" presetID="35" presetClass="path" presetSubtype="0" accel="50000" decel="50000" fill="hold" nodeType="withEffect">
                                  <p:stCondLst>
                                    <p:cond delay="0"/>
                                  </p:stCondLst>
                                  <p:childTnLst>
                                    <p:anim calcmode="lin" valueType="num">
                                      <p:cBhvr additive="base">
                                        <p:cTn id="231" dur="500" fill="hold">
                                          <p:stCondLst>
                                            <p:cond delay="0"/>
                                          </p:stCondLst>
                                        </p:cTn>
                                        <p:tgtEl>
                                          <p:spTgt spid="2097257"/>
                                        </p:tgtEl>
                                        <p:attrNameLst>
                                          <p:attrName>ppt_x</p:attrName>
                                        </p:attrNameLst>
                                      </p:cBhvr>
                                      <p:tavLst>
                                        <p:tav tm="0">
                                          <p:val>
                                            <p:strVal val="ppt_x"/>
                                          </p:val>
                                        </p:tav>
                                        <p:tav tm="100000">
                                          <p:val>
                                            <p:strVal val="#ppt_x+-1.04133"/>
                                          </p:val>
                                        </p:tav>
                                      </p:tavLst>
                                    </p:anim>
                                    <p:anim calcmode="lin" valueType="num">
                                      <p:cBhvr additive="base">
                                        <p:cTn id="232" dur="500" fill="hold">
                                          <p:stCondLst>
                                            <p:cond delay="0"/>
                                          </p:stCondLst>
                                        </p:cTn>
                                        <p:tgtEl>
                                          <p:spTgt spid="2097257"/>
                                        </p:tgtEl>
                                        <p:attrNameLst>
                                          <p:attrName>ppt_y</p:attrName>
                                        </p:attrNameLst>
                                      </p:cBhvr>
                                      <p:tavLst>
                                        <p:tav tm="0">
                                          <p:val>
                                            <p:strVal val="ppt_y"/>
                                          </p:val>
                                        </p:tav>
                                        <p:tav tm="100000">
                                          <p:val>
                                            <p:strVal val="#ppt_y+0"/>
                                          </p:val>
                                        </p:tav>
                                      </p:tavLst>
                                    </p:anim>
                                    <p:anim calcmode="lin" valueType="num">
                                      <p:cBhvr additive="base">
                                        <p:cTn id="233" dur="500" fill="hold">
                                          <p:stCondLst>
                                            <p:cond delay="0"/>
                                          </p:stCondLst>
                                        </p:cTn>
                                        <p:tgtEl>
                                          <p:spTgt spid="2097257"/>
                                        </p:tgtEl>
                                        <p:attrNameLst>
                                          <p:attrName>ppt_w</p:attrName>
                                        </p:attrNameLst>
                                      </p:cBhvr>
                                      <p:tavLst>
                                        <p:tav tm="0">
                                          <p:val>
                                            <p:strVal val="ppt_w"/>
                                          </p:val>
                                        </p:tav>
                                        <p:tav tm="100000">
                                          <p:val>
                                            <p:strVal val="#ppt_w+-7.85192e-06"/>
                                          </p:val>
                                        </p:tav>
                                      </p:tavLst>
                                    </p:anim>
                                    <p:anim calcmode="lin" valueType="num">
                                      <p:cBhvr additive="base">
                                        <p:cTn id="234"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235" presetID="35" presetClass="path" presetSubtype="0" accel="50000" decel="50000" fill="hold" nodeType="withEffect">
                                  <p:stCondLst>
                                    <p:cond delay="0"/>
                                  </p:stCondLst>
                                  <p:childTnLst>
                                    <p:anim calcmode="lin" valueType="num">
                                      <p:cBhvr additive="base">
                                        <p:cTn id="236" dur="500" fill="hold">
                                          <p:stCondLst>
                                            <p:cond delay="0"/>
                                          </p:stCondLst>
                                        </p:cTn>
                                        <p:tgtEl>
                                          <p:spTgt spid="2097259"/>
                                        </p:tgtEl>
                                        <p:attrNameLst>
                                          <p:attrName>ppt_x</p:attrName>
                                        </p:attrNameLst>
                                      </p:cBhvr>
                                      <p:tavLst>
                                        <p:tav tm="0">
                                          <p:val>
                                            <p:strVal val="ppt_x"/>
                                          </p:val>
                                        </p:tav>
                                        <p:tav tm="100000">
                                          <p:val>
                                            <p:strVal val="#ppt_x+-1.14007"/>
                                          </p:val>
                                        </p:tav>
                                      </p:tavLst>
                                    </p:anim>
                                    <p:anim calcmode="lin" valueType="num">
                                      <p:cBhvr additive="base">
                                        <p:cTn id="237"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238" dur="500" fill="hold">
                                          <p:stCondLst>
                                            <p:cond delay="0"/>
                                          </p:stCondLst>
                                        </p:cTn>
                                        <p:tgtEl>
                                          <p:spTgt spid="2097259"/>
                                        </p:tgtEl>
                                        <p:attrNameLst>
                                          <p:attrName>ppt_w</p:attrName>
                                        </p:attrNameLst>
                                      </p:cBhvr>
                                      <p:tavLst>
                                        <p:tav tm="0">
                                          <p:val>
                                            <p:strVal val="ppt_w"/>
                                          </p:val>
                                        </p:tav>
                                        <p:tav tm="100000">
                                          <p:val>
                                            <p:strVal val="#ppt_w+-0.197491"/>
                                          </p:val>
                                        </p:tav>
                                      </p:tavLst>
                                    </p:anim>
                                    <p:anim calcmode="lin" valueType="num">
                                      <p:cBhvr additive="base">
                                        <p:cTn id="239"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240" presetID="35" presetClass="path" presetSubtype="0" accel="50000" decel="50000" fill="hold" nodeType="withEffect">
                                  <p:stCondLst>
                                    <p:cond delay="0"/>
                                  </p:stCondLst>
                                  <p:childTnLst>
                                    <p:anim calcmode="lin" valueType="num">
                                      <p:cBhvr additive="base">
                                        <p:cTn id="241" dur="500" fill="hold">
                                          <p:stCondLst>
                                            <p:cond delay="0"/>
                                          </p:stCondLst>
                                        </p:cTn>
                                        <p:tgtEl>
                                          <p:spTgt spid="2097261"/>
                                        </p:tgtEl>
                                        <p:attrNameLst>
                                          <p:attrName>ppt_x</p:attrName>
                                        </p:attrNameLst>
                                      </p:cBhvr>
                                      <p:tavLst>
                                        <p:tav tm="0">
                                          <p:val>
                                            <p:strVal val="ppt_x"/>
                                          </p:val>
                                        </p:tav>
                                        <p:tav tm="100000">
                                          <p:val>
                                            <p:strVal val="#ppt_x+-1.23882"/>
                                          </p:val>
                                        </p:tav>
                                      </p:tavLst>
                                    </p:anim>
                                    <p:anim calcmode="lin" valueType="num">
                                      <p:cBhvr additive="base">
                                        <p:cTn id="242" dur="500" fill="hold">
                                          <p:stCondLst>
                                            <p:cond delay="0"/>
                                          </p:stCondLst>
                                        </p:cTn>
                                        <p:tgtEl>
                                          <p:spTgt spid="2097261"/>
                                        </p:tgtEl>
                                        <p:attrNameLst>
                                          <p:attrName>ppt_y</p:attrName>
                                        </p:attrNameLst>
                                      </p:cBhvr>
                                      <p:tavLst>
                                        <p:tav tm="0">
                                          <p:val>
                                            <p:strVal val="ppt_y"/>
                                          </p:val>
                                        </p:tav>
                                        <p:tav tm="100000">
                                          <p:val>
                                            <p:strVal val="#ppt_y+0"/>
                                          </p:val>
                                        </p:tav>
                                      </p:tavLst>
                                    </p:anim>
                                    <p:anim calcmode="lin" valueType="num">
                                      <p:cBhvr additive="base">
                                        <p:cTn id="243" dur="500" fill="hold">
                                          <p:stCondLst>
                                            <p:cond delay="0"/>
                                          </p:stCondLst>
                                        </p:cTn>
                                        <p:tgtEl>
                                          <p:spTgt spid="2097261"/>
                                        </p:tgtEl>
                                        <p:attrNameLst>
                                          <p:attrName>ppt_w</p:attrName>
                                        </p:attrNameLst>
                                      </p:cBhvr>
                                      <p:tavLst>
                                        <p:tav tm="0">
                                          <p:val>
                                            <p:strVal val="ppt_w"/>
                                          </p:val>
                                        </p:tav>
                                        <p:tav tm="100000">
                                          <p:val>
                                            <p:strVal val="#ppt_w+0"/>
                                          </p:val>
                                        </p:tav>
                                      </p:tavLst>
                                    </p:anim>
                                    <p:anim calcmode="lin" valueType="num">
                                      <p:cBhvr additive="base">
                                        <p:cTn id="244" dur="500" fill="hold">
                                          <p:stCondLst>
                                            <p:cond delay="0"/>
                                          </p:stCondLst>
                                        </p:cTn>
                                        <p:tgtEl>
                                          <p:spTgt spid="2097261"/>
                                        </p:tgtEl>
                                        <p:attrNameLst>
                                          <p:attrName>ppt_h</p:attrName>
                                        </p:attrNameLst>
                                      </p:cBhvr>
                                      <p:tavLst>
                                        <p:tav tm="0">
                                          <p:val>
                                            <p:strVal val="ppt_h"/>
                                          </p:val>
                                        </p:tav>
                                        <p:tav tm="100000">
                                          <p:val>
                                            <p:strVal val="#ppt_h+0"/>
                                          </p:val>
                                        </p:tav>
                                      </p:tavLst>
                                    </p:anim>
                                  </p:childTnLst>
                                </p:cTn>
                              </p:par>
                              <p:par>
                                <p:cTn id="245" presetID="35" presetClass="path" presetSubtype="0" accel="50000" decel="50000" fill="hold" nodeType="withEffect">
                                  <p:stCondLst>
                                    <p:cond delay="0"/>
                                  </p:stCondLst>
                                  <p:childTnLst>
                                    <p:anim calcmode="lin" valueType="num">
                                      <p:cBhvr additive="base">
                                        <p:cTn id="246" dur="500" fill="hold">
                                          <p:stCondLst>
                                            <p:cond delay="0"/>
                                          </p:stCondLst>
                                        </p:cTn>
                                        <p:tgtEl>
                                          <p:spTgt spid="2097263"/>
                                        </p:tgtEl>
                                        <p:attrNameLst>
                                          <p:attrName>ppt_x</p:attrName>
                                        </p:attrNameLst>
                                      </p:cBhvr>
                                      <p:tavLst>
                                        <p:tav tm="0">
                                          <p:val>
                                            <p:strVal val="ppt_x"/>
                                          </p:val>
                                        </p:tav>
                                        <p:tav tm="100000">
                                          <p:val>
                                            <p:strVal val="#ppt_x+-1.14009"/>
                                          </p:val>
                                        </p:tav>
                                      </p:tavLst>
                                    </p:anim>
                                    <p:anim calcmode="lin" valueType="num">
                                      <p:cBhvr additive="base">
                                        <p:cTn id="247" dur="500" fill="hold">
                                          <p:stCondLst>
                                            <p:cond delay="0"/>
                                          </p:stCondLst>
                                        </p:cTn>
                                        <p:tgtEl>
                                          <p:spTgt spid="2097263"/>
                                        </p:tgtEl>
                                        <p:attrNameLst>
                                          <p:attrName>ppt_y</p:attrName>
                                        </p:attrNameLst>
                                      </p:cBhvr>
                                      <p:tavLst>
                                        <p:tav tm="0">
                                          <p:val>
                                            <p:strVal val="ppt_y"/>
                                          </p:val>
                                        </p:tav>
                                        <p:tav tm="100000">
                                          <p:val>
                                            <p:strVal val="#ppt_y+-0.098901"/>
                                          </p:val>
                                        </p:tav>
                                      </p:tavLst>
                                    </p:anim>
                                    <p:anim calcmode="lin" valueType="num">
                                      <p:cBhvr additive="base">
                                        <p:cTn id="248" dur="500" fill="hold">
                                          <p:stCondLst>
                                            <p:cond delay="0"/>
                                          </p:stCondLst>
                                        </p:cTn>
                                        <p:tgtEl>
                                          <p:spTgt spid="2097263"/>
                                        </p:tgtEl>
                                        <p:attrNameLst>
                                          <p:attrName>ppt_w</p:attrName>
                                        </p:attrNameLst>
                                      </p:cBhvr>
                                      <p:tavLst>
                                        <p:tav tm="0">
                                          <p:val>
                                            <p:strVal val="ppt_w"/>
                                          </p:val>
                                        </p:tav>
                                        <p:tav tm="100000">
                                          <p:val>
                                            <p:strVal val="#ppt_w+0.197491"/>
                                          </p:val>
                                        </p:tav>
                                      </p:tavLst>
                                    </p:anim>
                                    <p:anim calcmode="lin" valueType="num">
                                      <p:cBhvr additive="base">
                                        <p:cTn id="249" dur="500" fill="hold">
                                          <p:stCondLst>
                                            <p:cond delay="0"/>
                                          </p:stCondLst>
                                        </p:cTn>
                                        <p:tgtEl>
                                          <p:spTgt spid="2097263"/>
                                        </p:tgtEl>
                                        <p:attrNameLst>
                                          <p:attrName>ppt_h</p:attrName>
                                        </p:attrNameLst>
                                      </p:cBhvr>
                                      <p:tavLst>
                                        <p:tav tm="0">
                                          <p:val>
                                            <p:strVal val="ppt_h"/>
                                          </p:val>
                                        </p:tav>
                                        <p:tav tm="100000">
                                          <p:val>
                                            <p:strVal val="#ppt_h+0.19749"/>
                                          </p:val>
                                        </p:tav>
                                      </p:tavLst>
                                    </p:anim>
                                  </p:childTnLst>
                                </p:cTn>
                              </p:par>
                              <p:par>
                                <p:cTn id="250" presetID="35" presetClass="path" presetSubtype="0" accel="50000" decel="50000" fill="hold" nodeType="withEffect">
                                  <p:stCondLst>
                                    <p:cond delay="0"/>
                                  </p:stCondLst>
                                  <p:childTnLst>
                                    <p:anim calcmode="lin" valueType="num">
                                      <p:cBhvr additive="base">
                                        <p:cTn id="251" dur="500" fill="hold">
                                          <p:stCondLst>
                                            <p:cond delay="0"/>
                                          </p:stCondLst>
                                        </p:cTn>
                                        <p:tgtEl>
                                          <p:spTgt spid="2097265"/>
                                        </p:tgtEl>
                                        <p:attrNameLst>
                                          <p:attrName>ppt_x</p:attrName>
                                        </p:attrNameLst>
                                      </p:cBhvr>
                                      <p:tavLst>
                                        <p:tav tm="0">
                                          <p:val>
                                            <p:strVal val="ppt_x"/>
                                          </p:val>
                                        </p:tav>
                                        <p:tav tm="100000">
                                          <p:val>
                                            <p:strVal val="#ppt_x+-1.04144"/>
                                          </p:val>
                                        </p:tav>
                                      </p:tavLst>
                                    </p:anim>
                                    <p:anim calcmode="lin" valueType="num">
                                      <p:cBhvr additive="base">
                                        <p:cTn id="252" dur="500" fill="hold">
                                          <p:stCondLst>
                                            <p:cond delay="0"/>
                                          </p:stCondLst>
                                        </p:cTn>
                                        <p:tgtEl>
                                          <p:spTgt spid="2097265"/>
                                        </p:tgtEl>
                                        <p:attrNameLst>
                                          <p:attrName>ppt_y</p:attrName>
                                        </p:attrNameLst>
                                      </p:cBhvr>
                                      <p:tavLst>
                                        <p:tav tm="0">
                                          <p:val>
                                            <p:strVal val="ppt_y"/>
                                          </p:val>
                                        </p:tav>
                                        <p:tav tm="100000">
                                          <p:val>
                                            <p:strVal val="#ppt_y+0"/>
                                          </p:val>
                                        </p:tav>
                                      </p:tavLst>
                                    </p:anim>
                                    <p:anim calcmode="lin" valueType="num">
                                      <p:cBhvr additive="base">
                                        <p:cTn id="253" dur="500" fill="hold">
                                          <p:stCondLst>
                                            <p:cond delay="0"/>
                                          </p:stCondLst>
                                        </p:cTn>
                                        <p:tgtEl>
                                          <p:spTgt spid="2097265"/>
                                        </p:tgtEl>
                                        <p:attrNameLst>
                                          <p:attrName>ppt_w</p:attrName>
                                        </p:attrNameLst>
                                      </p:cBhvr>
                                      <p:tavLst>
                                        <p:tav tm="0">
                                          <p:val>
                                            <p:strVal val="ppt_w"/>
                                          </p:val>
                                        </p:tav>
                                        <p:tav tm="100000">
                                          <p:val>
                                            <p:strVal val="#ppt_w+0"/>
                                          </p:val>
                                        </p:tav>
                                      </p:tavLst>
                                    </p:anim>
                                    <p:anim calcmode="lin" valueType="num">
                                      <p:cBhvr additive="base">
                                        <p:cTn id="254"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par>
                    <p:cTn id="255" fill="hold">
                      <p:stCondLst>
                        <p:cond delay="indefinite"/>
                      </p:stCondLst>
                      <p:childTnLst>
                        <p:par>
                          <p:cTn id="256" fill="hold">
                            <p:stCondLst>
                              <p:cond delay="0"/>
                            </p:stCondLst>
                            <p:childTnLst>
                              <p:par>
                                <p:cTn id="257" presetID="35" presetClass="path" presetSubtype="0" accel="50000" decel="50000" fill="hold" nodeType="clickEffect">
                                  <p:stCondLst>
                                    <p:cond delay="0"/>
                                  </p:stCondLst>
                                  <p:childTnLst>
                                    <p:anim calcmode="lin" valueType="num">
                                      <p:cBhvr additive="base">
                                        <p:cTn id="258" dur="500" fill="hold">
                                          <p:stCondLst>
                                            <p:cond delay="0"/>
                                          </p:stCondLst>
                                        </p:cTn>
                                        <p:tgtEl>
                                          <p:spTgt spid="2097255"/>
                                        </p:tgtEl>
                                        <p:attrNameLst>
                                          <p:attrName>ppt_x</p:attrName>
                                        </p:attrNameLst>
                                      </p:cBhvr>
                                      <p:tavLst>
                                        <p:tav tm="0">
                                          <p:val>
                                            <p:strVal val="ppt_x"/>
                                          </p:val>
                                        </p:tav>
                                        <p:tav tm="100000">
                                          <p:val>
                                            <p:strVal val="#ppt_x+3.8422"/>
                                          </p:val>
                                        </p:tav>
                                      </p:tavLst>
                                    </p:anim>
                                    <p:anim calcmode="lin" valueType="num">
                                      <p:cBhvr additive="base">
                                        <p:cTn id="259" dur="500" fill="hold">
                                          <p:stCondLst>
                                            <p:cond delay="0"/>
                                          </p:stCondLst>
                                        </p:cTn>
                                        <p:tgtEl>
                                          <p:spTgt spid="2097255"/>
                                        </p:tgtEl>
                                        <p:attrNameLst>
                                          <p:attrName>ppt_y</p:attrName>
                                        </p:attrNameLst>
                                      </p:cBhvr>
                                      <p:tavLst>
                                        <p:tav tm="0">
                                          <p:val>
                                            <p:strVal val="ppt_y"/>
                                          </p:val>
                                        </p:tav>
                                        <p:tav tm="100000">
                                          <p:val>
                                            <p:strVal val="#ppt_y+0"/>
                                          </p:val>
                                        </p:tav>
                                      </p:tavLst>
                                    </p:anim>
                                    <p:anim calcmode="lin" valueType="num">
                                      <p:cBhvr additive="base">
                                        <p:cTn id="260" dur="500" fill="hold">
                                          <p:stCondLst>
                                            <p:cond delay="0"/>
                                          </p:stCondLst>
                                        </p:cTn>
                                        <p:tgtEl>
                                          <p:spTgt spid="2097255"/>
                                        </p:tgtEl>
                                        <p:attrNameLst>
                                          <p:attrName>ppt_w</p:attrName>
                                        </p:attrNameLst>
                                      </p:cBhvr>
                                      <p:tavLst>
                                        <p:tav tm="0">
                                          <p:val>
                                            <p:strVal val="ppt_w"/>
                                          </p:val>
                                        </p:tav>
                                        <p:tav tm="100000">
                                          <p:val>
                                            <p:strVal val="#ppt_w+-7.95682e-05"/>
                                          </p:val>
                                        </p:tav>
                                      </p:tavLst>
                                    </p:anim>
                                    <p:anim calcmode="lin" valueType="num">
                                      <p:cBhvr additive="base">
                                        <p:cTn id="261" dur="500" fill="hold">
                                          <p:stCondLst>
                                            <p:cond delay="0"/>
                                          </p:stCondLst>
                                        </p:cTn>
                                        <p:tgtEl>
                                          <p:spTgt spid="2097255"/>
                                        </p:tgtEl>
                                        <p:attrNameLst>
                                          <p:attrName>ppt_h</p:attrName>
                                        </p:attrNameLst>
                                      </p:cBhvr>
                                      <p:tavLst>
                                        <p:tav tm="0">
                                          <p:val>
                                            <p:strVal val="ppt_h"/>
                                          </p:val>
                                        </p:tav>
                                        <p:tav tm="100000">
                                          <p:val>
                                            <p:strVal val="#ppt_h+0"/>
                                          </p:val>
                                        </p:tav>
                                      </p:tavLst>
                                    </p:anim>
                                  </p:childTnLst>
                                </p:cTn>
                              </p:par>
                              <p:par>
                                <p:cTn id="262" presetID="35" presetClass="path" presetSubtype="0" accel="50000" decel="50000" fill="hold" nodeType="withEffect">
                                  <p:stCondLst>
                                    <p:cond delay="0"/>
                                  </p:stCondLst>
                                  <p:childTnLst>
                                    <p:anim calcmode="lin" valueType="num">
                                      <p:cBhvr additive="base">
                                        <p:cTn id="263" dur="500" fill="hold">
                                          <p:stCondLst>
                                            <p:cond delay="0"/>
                                          </p:stCondLst>
                                        </p:cTn>
                                        <p:tgtEl>
                                          <p:spTgt spid="2097253"/>
                                        </p:tgtEl>
                                        <p:attrNameLst>
                                          <p:attrName>ppt_x</p:attrName>
                                        </p:attrNameLst>
                                      </p:cBhvr>
                                      <p:tavLst>
                                        <p:tav tm="0">
                                          <p:val>
                                            <p:strVal val="ppt_x"/>
                                          </p:val>
                                        </p:tav>
                                        <p:tav tm="40000">
                                          <p:val>
                                            <p:fltVal val="1.48477"/>
                                          </p:val>
                                        </p:tav>
                                        <p:tav tm="50000">
                                          <p:val>
                                            <p:fltVal val="1.48477"/>
                                          </p:val>
                                        </p:tav>
                                        <p:tav tm="55000">
                                          <p:val>
                                            <p:fltVal val="-0.48485"/>
                                          </p:val>
                                        </p:tav>
                                        <p:tav tm="60000">
                                          <p:val>
                                            <p:fltVal val="-0.48485"/>
                                          </p:val>
                                        </p:tav>
                                        <p:tav tm="100000">
                                          <p:val>
                                            <p:fltVal val="-1.5825"/>
                                          </p:val>
                                        </p:tav>
                                      </p:tavLst>
                                    </p:anim>
                                    <p:anim calcmode="lin" valueType="num">
                                      <p:cBhvr additive="base">
                                        <p:cTn id="264" dur="500" fill="hold">
                                          <p:stCondLst>
                                            <p:cond delay="0"/>
                                          </p:stCondLst>
                                        </p:cTn>
                                        <p:tgtEl>
                                          <p:spTgt spid="2097253"/>
                                        </p:tgtEl>
                                        <p:attrNameLst>
                                          <p:attrName>ppt_y</p:attrName>
                                        </p:attrNameLst>
                                      </p:cBhvr>
                                      <p:tavLst>
                                        <p:tav tm="0">
                                          <p:val>
                                            <p:strVal val="ppt_y"/>
                                          </p:val>
                                        </p:tav>
                                        <p:tav tm="40000">
                                          <p:val>
                                            <p:strVal val="ppt_y"/>
                                          </p:val>
                                        </p:tav>
                                        <p:tav tm="50000">
                                          <p:val>
                                            <p:fltVal val="1.96952"/>
                                          </p:val>
                                        </p:tav>
                                        <p:tav tm="55000">
                                          <p:val>
                                            <p:fltVal val="1.96952"/>
                                          </p:val>
                                        </p:tav>
                                        <p:tav tm="60000">
                                          <p:val>
                                            <p:fltVal val="0.77382"/>
                                          </p:val>
                                        </p:tav>
                                        <p:tav tm="100000">
                                          <p:val>
                                            <p:fltVal val="0.77382"/>
                                          </p:val>
                                        </p:tav>
                                      </p:tavLst>
                                    </p:anim>
                                    <p:anim calcmode="lin" valueType="num">
                                      <p:cBhvr additive="base">
                                        <p:cTn id="265" dur="500" fill="hold">
                                          <p:stCondLst>
                                            <p:cond delay="0"/>
                                          </p:stCondLst>
                                        </p:cTn>
                                        <p:tgtEl>
                                          <p:spTgt spid="2097253"/>
                                        </p:tgtEl>
                                        <p:attrNameLst>
                                          <p:attrName>ppt_w</p:attrName>
                                        </p:attrNameLst>
                                      </p:cBhvr>
                                      <p:tavLst>
                                        <p:tav tm="0">
                                          <p:val>
                                            <p:strVal val="ppt_w"/>
                                          </p:val>
                                        </p:tav>
                                        <p:tav tm="100000">
                                          <p:val>
                                            <p:strVal val="#ppt_w+8.74201e-05"/>
                                          </p:val>
                                        </p:tav>
                                      </p:tavLst>
                                    </p:anim>
                                    <p:anim calcmode="lin" valueType="num">
                                      <p:cBhvr additive="base">
                                        <p:cTn id="266" dur="500" fill="hold">
                                          <p:stCondLst>
                                            <p:cond delay="0"/>
                                          </p:stCondLst>
                                        </p:cTn>
                                        <p:tgtEl>
                                          <p:spTgt spid="2097253"/>
                                        </p:tgtEl>
                                        <p:attrNameLst>
                                          <p:attrName>ppt_h</p:attrName>
                                        </p:attrNameLst>
                                      </p:cBhvr>
                                      <p:tavLst>
                                        <p:tav tm="0">
                                          <p:val>
                                            <p:strVal val="ppt_h"/>
                                          </p:val>
                                        </p:tav>
                                        <p:tav tm="100000">
                                          <p:val>
                                            <p:strVal val="#ppt_h+0"/>
                                          </p:val>
                                        </p:tav>
                                      </p:tavLst>
                                    </p:anim>
                                  </p:childTnLst>
                                </p:cTn>
                              </p:par>
                              <p:par>
                                <p:cTn id="267" presetID="35" presetClass="path" presetSubtype="0" accel="50000" decel="50000" fill="hold" nodeType="withEffect">
                                  <p:stCondLst>
                                    <p:cond delay="0"/>
                                  </p:stCondLst>
                                  <p:childTnLst>
                                    <p:anim calcmode="lin" valueType="num">
                                      <p:cBhvr additive="base">
                                        <p:cTn id="268" dur="500" fill="hold">
                                          <p:stCondLst>
                                            <p:cond delay="0"/>
                                          </p:stCondLst>
                                        </p:cTn>
                                        <p:tgtEl>
                                          <p:spTgt spid="2097251"/>
                                        </p:tgtEl>
                                        <p:attrNameLst>
                                          <p:attrName>ppt_x</p:attrName>
                                        </p:attrNameLst>
                                      </p:cBhvr>
                                      <p:tavLst>
                                        <p:tav tm="0">
                                          <p:val>
                                            <p:strVal val="ppt_x"/>
                                          </p:val>
                                        </p:tav>
                                        <p:tav tm="100000">
                                          <p:val>
                                            <p:strVal val="#ppt_x+-0.520665"/>
                                          </p:val>
                                        </p:tav>
                                      </p:tavLst>
                                    </p:anim>
                                    <p:anim calcmode="lin" valueType="num">
                                      <p:cBhvr additive="base">
                                        <p:cTn id="269" dur="500" fill="hold">
                                          <p:stCondLst>
                                            <p:cond delay="0"/>
                                          </p:stCondLst>
                                        </p:cTn>
                                        <p:tgtEl>
                                          <p:spTgt spid="2097251"/>
                                        </p:tgtEl>
                                        <p:attrNameLst>
                                          <p:attrName>ppt_y</p:attrName>
                                        </p:attrNameLst>
                                      </p:cBhvr>
                                      <p:tavLst>
                                        <p:tav tm="0">
                                          <p:val>
                                            <p:strVal val="ppt_y"/>
                                          </p:val>
                                        </p:tav>
                                        <p:tav tm="100000">
                                          <p:val>
                                            <p:strVal val="#ppt_y+0"/>
                                          </p:val>
                                        </p:tav>
                                      </p:tavLst>
                                    </p:anim>
                                    <p:anim calcmode="lin" valueType="num">
                                      <p:cBhvr additive="base">
                                        <p:cTn id="270" dur="500" fill="hold">
                                          <p:stCondLst>
                                            <p:cond delay="0"/>
                                          </p:stCondLst>
                                        </p:cTn>
                                        <p:tgtEl>
                                          <p:spTgt spid="2097251"/>
                                        </p:tgtEl>
                                        <p:attrNameLst>
                                          <p:attrName>ppt_w</p:attrName>
                                        </p:attrNameLst>
                                      </p:cBhvr>
                                      <p:tavLst>
                                        <p:tav tm="0">
                                          <p:val>
                                            <p:strVal val="ppt_w"/>
                                          </p:val>
                                        </p:tav>
                                        <p:tav tm="100000">
                                          <p:val>
                                            <p:strVal val="#ppt_w+-7.85192e-06"/>
                                          </p:val>
                                        </p:tav>
                                      </p:tavLst>
                                    </p:anim>
                                    <p:anim calcmode="lin" valueType="num">
                                      <p:cBhvr additive="base">
                                        <p:cTn id="271" dur="500" fill="hold">
                                          <p:stCondLst>
                                            <p:cond delay="0"/>
                                          </p:stCondLst>
                                        </p:cTn>
                                        <p:tgtEl>
                                          <p:spTgt spid="2097251"/>
                                        </p:tgtEl>
                                        <p:attrNameLst>
                                          <p:attrName>ppt_h</p:attrName>
                                        </p:attrNameLst>
                                      </p:cBhvr>
                                      <p:tavLst>
                                        <p:tav tm="0">
                                          <p:val>
                                            <p:strVal val="ppt_h"/>
                                          </p:val>
                                        </p:tav>
                                        <p:tav tm="100000">
                                          <p:val>
                                            <p:strVal val="#ppt_h+0"/>
                                          </p:val>
                                        </p:tav>
                                      </p:tavLst>
                                    </p:anim>
                                  </p:childTnLst>
                                </p:cTn>
                              </p:par>
                              <p:par>
                                <p:cTn id="272" presetID="35" presetClass="path" presetSubtype="0" accel="50000" decel="50000" fill="hold" nodeType="withEffect">
                                  <p:stCondLst>
                                    <p:cond delay="0"/>
                                  </p:stCondLst>
                                  <p:childTnLst>
                                    <p:anim calcmode="lin" valueType="num">
                                      <p:cBhvr additive="base">
                                        <p:cTn id="273" dur="500" fill="hold">
                                          <p:stCondLst>
                                            <p:cond delay="0"/>
                                          </p:stCondLst>
                                        </p:cTn>
                                        <p:tgtEl>
                                          <p:spTgt spid="2097257"/>
                                        </p:tgtEl>
                                        <p:attrNameLst>
                                          <p:attrName>ppt_x</p:attrName>
                                        </p:attrNameLst>
                                      </p:cBhvr>
                                      <p:tavLst>
                                        <p:tav tm="0">
                                          <p:val>
                                            <p:strVal val="ppt_x"/>
                                          </p:val>
                                        </p:tav>
                                        <p:tav tm="100000">
                                          <p:val>
                                            <p:strVal val="#ppt_x+-0.520661"/>
                                          </p:val>
                                        </p:tav>
                                      </p:tavLst>
                                    </p:anim>
                                    <p:anim calcmode="lin" valueType="num">
                                      <p:cBhvr additive="base">
                                        <p:cTn id="274" dur="500" fill="hold">
                                          <p:stCondLst>
                                            <p:cond delay="0"/>
                                          </p:stCondLst>
                                        </p:cTn>
                                        <p:tgtEl>
                                          <p:spTgt spid="2097257"/>
                                        </p:tgtEl>
                                        <p:attrNameLst>
                                          <p:attrName>ppt_y</p:attrName>
                                        </p:attrNameLst>
                                      </p:cBhvr>
                                      <p:tavLst>
                                        <p:tav tm="0">
                                          <p:val>
                                            <p:strVal val="ppt_y"/>
                                          </p:val>
                                        </p:tav>
                                        <p:tav tm="100000">
                                          <p:val>
                                            <p:strVal val="#ppt_y+0"/>
                                          </p:val>
                                        </p:tav>
                                      </p:tavLst>
                                    </p:anim>
                                    <p:anim calcmode="lin" valueType="num">
                                      <p:cBhvr additive="base">
                                        <p:cTn id="275" dur="500" fill="hold">
                                          <p:stCondLst>
                                            <p:cond delay="0"/>
                                          </p:stCondLst>
                                        </p:cTn>
                                        <p:tgtEl>
                                          <p:spTgt spid="2097257"/>
                                        </p:tgtEl>
                                        <p:attrNameLst>
                                          <p:attrName>ppt_w</p:attrName>
                                        </p:attrNameLst>
                                      </p:cBhvr>
                                      <p:tavLst>
                                        <p:tav tm="0">
                                          <p:val>
                                            <p:strVal val="ppt_w"/>
                                          </p:val>
                                        </p:tav>
                                        <p:tav tm="100000">
                                          <p:val>
                                            <p:strVal val="#ppt_w+0"/>
                                          </p:val>
                                        </p:tav>
                                      </p:tavLst>
                                    </p:anim>
                                    <p:anim calcmode="lin" valueType="num">
                                      <p:cBhvr additive="base">
                                        <p:cTn id="276" dur="500" fill="hold">
                                          <p:stCondLst>
                                            <p:cond delay="0"/>
                                          </p:stCondLst>
                                        </p:cTn>
                                        <p:tgtEl>
                                          <p:spTgt spid="2097257"/>
                                        </p:tgtEl>
                                        <p:attrNameLst>
                                          <p:attrName>ppt_h</p:attrName>
                                        </p:attrNameLst>
                                      </p:cBhvr>
                                      <p:tavLst>
                                        <p:tav tm="0">
                                          <p:val>
                                            <p:strVal val="ppt_h"/>
                                          </p:val>
                                        </p:tav>
                                        <p:tav tm="100000">
                                          <p:val>
                                            <p:strVal val="#ppt_h+0"/>
                                          </p:val>
                                        </p:tav>
                                      </p:tavLst>
                                    </p:anim>
                                  </p:childTnLst>
                                </p:cTn>
                              </p:par>
                              <p:par>
                                <p:cTn id="277" presetID="35" presetClass="path" presetSubtype="0" accel="50000" decel="50000" fill="hold" nodeType="withEffect">
                                  <p:stCondLst>
                                    <p:cond delay="0"/>
                                  </p:stCondLst>
                                  <p:childTnLst>
                                    <p:anim calcmode="lin" valueType="num">
                                      <p:cBhvr additive="base">
                                        <p:cTn id="278" dur="500" fill="hold">
                                          <p:stCondLst>
                                            <p:cond delay="0"/>
                                          </p:stCondLst>
                                        </p:cTn>
                                        <p:tgtEl>
                                          <p:spTgt spid="2097259"/>
                                        </p:tgtEl>
                                        <p:attrNameLst>
                                          <p:attrName>ppt_x</p:attrName>
                                        </p:attrNameLst>
                                      </p:cBhvr>
                                      <p:tavLst>
                                        <p:tav tm="0">
                                          <p:val>
                                            <p:strVal val="ppt_x"/>
                                          </p:val>
                                        </p:tav>
                                        <p:tav tm="100000">
                                          <p:val>
                                            <p:strVal val="#ppt_x+-0.619407"/>
                                          </p:val>
                                        </p:tav>
                                      </p:tavLst>
                                    </p:anim>
                                    <p:anim calcmode="lin" valueType="num">
                                      <p:cBhvr additive="base">
                                        <p:cTn id="279" dur="500" fill="hold">
                                          <p:stCondLst>
                                            <p:cond delay="0"/>
                                          </p:stCondLst>
                                        </p:cTn>
                                        <p:tgtEl>
                                          <p:spTgt spid="2097259"/>
                                        </p:tgtEl>
                                        <p:attrNameLst>
                                          <p:attrName>ppt_y</p:attrName>
                                        </p:attrNameLst>
                                      </p:cBhvr>
                                      <p:tavLst>
                                        <p:tav tm="0">
                                          <p:val>
                                            <p:strVal val="ppt_y"/>
                                          </p:val>
                                        </p:tav>
                                        <p:tav tm="100000">
                                          <p:val>
                                            <p:strVal val="#ppt_y+0.098901"/>
                                          </p:val>
                                        </p:tav>
                                      </p:tavLst>
                                    </p:anim>
                                    <p:anim calcmode="lin" valueType="num">
                                      <p:cBhvr additive="base">
                                        <p:cTn id="280" dur="500" fill="hold">
                                          <p:stCondLst>
                                            <p:cond delay="0"/>
                                          </p:stCondLst>
                                        </p:cTn>
                                        <p:tgtEl>
                                          <p:spTgt spid="2097259"/>
                                        </p:tgtEl>
                                        <p:attrNameLst>
                                          <p:attrName>ppt_w</p:attrName>
                                        </p:attrNameLst>
                                      </p:cBhvr>
                                      <p:tavLst>
                                        <p:tav tm="0">
                                          <p:val>
                                            <p:strVal val="ppt_w"/>
                                          </p:val>
                                        </p:tav>
                                        <p:tav tm="100000">
                                          <p:val>
                                            <p:strVal val="#ppt_w+-0.197491"/>
                                          </p:val>
                                        </p:tav>
                                      </p:tavLst>
                                    </p:anim>
                                    <p:anim calcmode="lin" valueType="num">
                                      <p:cBhvr additive="base">
                                        <p:cTn id="281" dur="500" fill="hold">
                                          <p:stCondLst>
                                            <p:cond delay="0"/>
                                          </p:stCondLst>
                                        </p:cTn>
                                        <p:tgtEl>
                                          <p:spTgt spid="2097259"/>
                                        </p:tgtEl>
                                        <p:attrNameLst>
                                          <p:attrName>ppt_h</p:attrName>
                                        </p:attrNameLst>
                                      </p:cBhvr>
                                      <p:tavLst>
                                        <p:tav tm="0">
                                          <p:val>
                                            <p:strVal val="ppt_h"/>
                                          </p:val>
                                        </p:tav>
                                        <p:tav tm="100000">
                                          <p:val>
                                            <p:strVal val="#ppt_h+-0.19749"/>
                                          </p:val>
                                        </p:tav>
                                      </p:tavLst>
                                    </p:anim>
                                  </p:childTnLst>
                                </p:cTn>
                              </p:par>
                              <p:par>
                                <p:cTn id="282" presetID="35" presetClass="path" presetSubtype="0" accel="50000" decel="50000" fill="hold" nodeType="withEffect">
                                  <p:stCondLst>
                                    <p:cond delay="0"/>
                                  </p:stCondLst>
                                  <p:childTnLst>
                                    <p:anim calcmode="lin" valueType="num">
                                      <p:cBhvr additive="base">
                                        <p:cTn id="283" dur="500" fill="hold">
                                          <p:stCondLst>
                                            <p:cond delay="0"/>
                                          </p:stCondLst>
                                        </p:cTn>
                                        <p:tgtEl>
                                          <p:spTgt spid="2097261"/>
                                        </p:tgtEl>
                                        <p:attrNameLst>
                                          <p:attrName>ppt_x</p:attrName>
                                        </p:attrNameLst>
                                      </p:cBhvr>
                                      <p:tavLst>
                                        <p:tav tm="0">
                                          <p:val>
                                            <p:strVal val="ppt_x"/>
                                          </p:val>
                                        </p:tav>
                                        <p:tav tm="100000">
                                          <p:val>
                                            <p:strVal val="#ppt_x+-0.619414"/>
                                          </p:val>
                                        </p:tav>
                                      </p:tavLst>
                                    </p:anim>
                                    <p:anim calcmode="lin" valueType="num">
                                      <p:cBhvr additive="base">
                                        <p:cTn id="284" dur="500" fill="hold">
                                          <p:stCondLst>
                                            <p:cond delay="0"/>
                                          </p:stCondLst>
                                        </p:cTn>
                                        <p:tgtEl>
                                          <p:spTgt spid="2097261"/>
                                        </p:tgtEl>
                                        <p:attrNameLst>
                                          <p:attrName>ppt_y</p:attrName>
                                        </p:attrNameLst>
                                      </p:cBhvr>
                                      <p:tavLst>
                                        <p:tav tm="0">
                                          <p:val>
                                            <p:strVal val="ppt_y"/>
                                          </p:val>
                                        </p:tav>
                                        <p:tav tm="100000">
                                          <p:val>
                                            <p:strVal val="#ppt_y+-0.098901"/>
                                          </p:val>
                                        </p:tav>
                                      </p:tavLst>
                                    </p:anim>
                                    <p:anim calcmode="lin" valueType="num">
                                      <p:cBhvr additive="base">
                                        <p:cTn id="285" dur="500" fill="hold">
                                          <p:stCondLst>
                                            <p:cond delay="0"/>
                                          </p:stCondLst>
                                        </p:cTn>
                                        <p:tgtEl>
                                          <p:spTgt spid="2097261"/>
                                        </p:tgtEl>
                                        <p:attrNameLst>
                                          <p:attrName>ppt_w</p:attrName>
                                        </p:attrNameLst>
                                      </p:cBhvr>
                                      <p:tavLst>
                                        <p:tav tm="0">
                                          <p:val>
                                            <p:strVal val="ppt_w"/>
                                          </p:val>
                                        </p:tav>
                                        <p:tav tm="100000">
                                          <p:val>
                                            <p:strVal val="#ppt_w+0.197491"/>
                                          </p:val>
                                        </p:tav>
                                      </p:tavLst>
                                    </p:anim>
                                    <p:anim calcmode="lin" valueType="num">
                                      <p:cBhvr additive="base">
                                        <p:cTn id="286" dur="500" fill="hold">
                                          <p:stCondLst>
                                            <p:cond delay="0"/>
                                          </p:stCondLst>
                                        </p:cTn>
                                        <p:tgtEl>
                                          <p:spTgt spid="2097261"/>
                                        </p:tgtEl>
                                        <p:attrNameLst>
                                          <p:attrName>ppt_h</p:attrName>
                                        </p:attrNameLst>
                                      </p:cBhvr>
                                      <p:tavLst>
                                        <p:tav tm="0">
                                          <p:val>
                                            <p:strVal val="ppt_h"/>
                                          </p:val>
                                        </p:tav>
                                        <p:tav tm="100000">
                                          <p:val>
                                            <p:strVal val="#ppt_h+0.19749"/>
                                          </p:val>
                                        </p:tav>
                                      </p:tavLst>
                                    </p:anim>
                                  </p:childTnLst>
                                </p:cTn>
                              </p:par>
                              <p:par>
                                <p:cTn id="287" presetID="35" presetClass="path" presetSubtype="0" accel="50000" decel="50000" fill="hold" nodeType="withEffect">
                                  <p:stCondLst>
                                    <p:cond delay="0"/>
                                  </p:stCondLst>
                                  <p:childTnLst>
                                    <p:anim calcmode="lin" valueType="num">
                                      <p:cBhvr additive="base">
                                        <p:cTn id="288" dur="500" fill="hold">
                                          <p:stCondLst>
                                            <p:cond delay="0"/>
                                          </p:stCondLst>
                                        </p:cTn>
                                        <p:tgtEl>
                                          <p:spTgt spid="2097263"/>
                                        </p:tgtEl>
                                        <p:attrNameLst>
                                          <p:attrName>ppt_x</p:attrName>
                                        </p:attrNameLst>
                                      </p:cBhvr>
                                      <p:tavLst>
                                        <p:tav tm="0">
                                          <p:val>
                                            <p:strVal val="ppt_x"/>
                                          </p:val>
                                        </p:tav>
                                        <p:tav tm="100000">
                                          <p:val>
                                            <p:strVal val="#ppt_x+-0.52068"/>
                                          </p:val>
                                        </p:tav>
                                      </p:tavLst>
                                    </p:anim>
                                    <p:anim calcmode="lin" valueType="num">
                                      <p:cBhvr additive="base">
                                        <p:cTn id="289" dur="500" fill="hold">
                                          <p:stCondLst>
                                            <p:cond delay="0"/>
                                          </p:stCondLst>
                                        </p:cTn>
                                        <p:tgtEl>
                                          <p:spTgt spid="2097263"/>
                                        </p:tgtEl>
                                        <p:attrNameLst>
                                          <p:attrName>ppt_y</p:attrName>
                                        </p:attrNameLst>
                                      </p:cBhvr>
                                      <p:tavLst>
                                        <p:tav tm="0">
                                          <p:val>
                                            <p:strVal val="ppt_y"/>
                                          </p:val>
                                        </p:tav>
                                        <p:tav tm="100000">
                                          <p:val>
                                            <p:strVal val="#ppt_y+0"/>
                                          </p:val>
                                        </p:tav>
                                      </p:tavLst>
                                    </p:anim>
                                    <p:anim calcmode="lin" valueType="num">
                                      <p:cBhvr additive="base">
                                        <p:cTn id="290" dur="500" fill="hold">
                                          <p:stCondLst>
                                            <p:cond delay="0"/>
                                          </p:stCondLst>
                                        </p:cTn>
                                        <p:tgtEl>
                                          <p:spTgt spid="2097263"/>
                                        </p:tgtEl>
                                        <p:attrNameLst>
                                          <p:attrName>ppt_w</p:attrName>
                                        </p:attrNameLst>
                                      </p:cBhvr>
                                      <p:tavLst>
                                        <p:tav tm="0">
                                          <p:val>
                                            <p:strVal val="ppt_w"/>
                                          </p:val>
                                        </p:tav>
                                        <p:tav tm="100000">
                                          <p:val>
                                            <p:strVal val="#ppt_w+0"/>
                                          </p:val>
                                        </p:tav>
                                      </p:tavLst>
                                    </p:anim>
                                    <p:anim calcmode="lin" valueType="num">
                                      <p:cBhvr additive="base">
                                        <p:cTn id="291" dur="500" fill="hold">
                                          <p:stCondLst>
                                            <p:cond delay="0"/>
                                          </p:stCondLst>
                                        </p:cTn>
                                        <p:tgtEl>
                                          <p:spTgt spid="2097263"/>
                                        </p:tgtEl>
                                        <p:attrNameLst>
                                          <p:attrName>ppt_h</p:attrName>
                                        </p:attrNameLst>
                                      </p:cBhvr>
                                      <p:tavLst>
                                        <p:tav tm="0">
                                          <p:val>
                                            <p:strVal val="ppt_h"/>
                                          </p:val>
                                        </p:tav>
                                        <p:tav tm="100000">
                                          <p:val>
                                            <p:strVal val="#ppt_h+0"/>
                                          </p:val>
                                        </p:tav>
                                      </p:tavLst>
                                    </p:anim>
                                  </p:childTnLst>
                                </p:cTn>
                              </p:par>
                              <p:par>
                                <p:cTn id="292" presetID="35" presetClass="path" presetSubtype="0" accel="50000" decel="50000" fill="hold" nodeType="withEffect">
                                  <p:stCondLst>
                                    <p:cond delay="0"/>
                                  </p:stCondLst>
                                  <p:childTnLst>
                                    <p:anim calcmode="lin" valueType="num">
                                      <p:cBhvr additive="base">
                                        <p:cTn id="293" dur="500" fill="hold">
                                          <p:stCondLst>
                                            <p:cond delay="0"/>
                                          </p:stCondLst>
                                        </p:cTn>
                                        <p:tgtEl>
                                          <p:spTgt spid="2097265"/>
                                        </p:tgtEl>
                                        <p:attrNameLst>
                                          <p:attrName>ppt_x</p:attrName>
                                        </p:attrNameLst>
                                      </p:cBhvr>
                                      <p:tavLst>
                                        <p:tav tm="0">
                                          <p:val>
                                            <p:strVal val="ppt_x"/>
                                          </p:val>
                                        </p:tav>
                                        <p:tav tm="100000">
                                          <p:val>
                                            <p:strVal val="#ppt_x+-0.520759"/>
                                          </p:val>
                                        </p:tav>
                                      </p:tavLst>
                                    </p:anim>
                                    <p:anim calcmode="lin" valueType="num">
                                      <p:cBhvr additive="base">
                                        <p:cTn id="294" dur="500" fill="hold">
                                          <p:stCondLst>
                                            <p:cond delay="0"/>
                                          </p:stCondLst>
                                        </p:cTn>
                                        <p:tgtEl>
                                          <p:spTgt spid="2097265"/>
                                        </p:tgtEl>
                                        <p:attrNameLst>
                                          <p:attrName>ppt_y</p:attrName>
                                        </p:attrNameLst>
                                      </p:cBhvr>
                                      <p:tavLst>
                                        <p:tav tm="0">
                                          <p:val>
                                            <p:strVal val="ppt_y"/>
                                          </p:val>
                                        </p:tav>
                                        <p:tav tm="100000">
                                          <p:val>
                                            <p:strVal val="#ppt_y+0"/>
                                          </p:val>
                                        </p:tav>
                                      </p:tavLst>
                                    </p:anim>
                                    <p:anim calcmode="lin" valueType="num">
                                      <p:cBhvr additive="base">
                                        <p:cTn id="295" dur="500" fill="hold">
                                          <p:stCondLst>
                                            <p:cond delay="0"/>
                                          </p:stCondLst>
                                        </p:cTn>
                                        <p:tgtEl>
                                          <p:spTgt spid="2097265"/>
                                        </p:tgtEl>
                                        <p:attrNameLst>
                                          <p:attrName>ppt_w</p:attrName>
                                        </p:attrNameLst>
                                      </p:cBhvr>
                                      <p:tavLst>
                                        <p:tav tm="0">
                                          <p:val>
                                            <p:strVal val="ppt_w"/>
                                          </p:val>
                                        </p:tav>
                                        <p:tav tm="100000">
                                          <p:val>
                                            <p:strVal val="#ppt_w+0"/>
                                          </p:val>
                                        </p:tav>
                                      </p:tavLst>
                                    </p:anim>
                                    <p:anim calcmode="lin" valueType="num">
                                      <p:cBhvr additive="base">
                                        <p:cTn id="296" dur="500" fill="hold">
                                          <p:stCondLst>
                                            <p:cond delay="0"/>
                                          </p:stCondLst>
                                        </p:cTn>
                                        <p:tgtEl>
                                          <p:spTgt spid="2097265"/>
                                        </p:tgtEl>
                                        <p:attrNameLst>
                                          <p:attrName>ppt_h</p:attrName>
                                        </p:attrNameLst>
                                      </p:cBhvr>
                                      <p:tavLst>
                                        <p:tav tm="0">
                                          <p:val>
                                            <p:strVal val="ppt_h"/>
                                          </p:val>
                                        </p:tav>
                                        <p:tav tm="100000">
                                          <p:val>
                                            <p:strVal val="#ppt_h+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5742" b="15588"/>
          <a:stretch>
            <a:fillRect/>
          </a:stretch>
        </p:blipFill>
        <p:spPr>
          <a:xfrm>
            <a:off x="6350" y="1"/>
            <a:ext cx="12192000" cy="6858000"/>
          </a:xfrm>
          <a:prstGeom prst="rect">
            <a:avLst/>
          </a:prstGeom>
        </p:spPr>
      </p:pic>
      <p:grpSp>
        <p:nvGrpSpPr>
          <p:cNvPr id="2" name="成组"/>
          <p:cNvGrpSpPr/>
          <p:nvPr/>
        </p:nvGrpSpPr>
        <p:grpSpPr>
          <a:xfrm>
            <a:off x="508699" y="533569"/>
            <a:ext cx="12100560" cy="1443355"/>
            <a:chOff x="-1117599" y="-1995306"/>
            <a:chExt cx="12720799" cy="2886711"/>
          </a:xfrm>
        </p:grpSpPr>
        <p:sp>
          <p:nvSpPr>
            <p:cNvPr id="4" name="The theme of this slide is about Summer Vibe.…"/>
            <p:cNvSpPr txBox="1"/>
            <p:nvPr/>
          </p:nvSpPr>
          <p:spPr>
            <a:xfrm>
              <a:off x="3359647" y="-1995306"/>
              <a:ext cx="8243553" cy="2886711"/>
            </a:xfrm>
            <a:prstGeom prst="rect">
              <a:avLst/>
            </a:prstGeom>
            <a:noFill/>
            <a:ln w="12700" cap="flat">
              <a:noFill/>
              <a:miter lim="400000"/>
            </a:ln>
            <a:effectLst/>
          </p:spPr>
          <p:txBody>
            <a:bodyPr wrap="square" lIns="25400" tIns="25400" rIns="25400" bIns="25400" numCol="1" anchor="ctr">
              <a:no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sz="4400" b="1" dirty="0">
                  <a:solidFill>
                    <a:schemeClr val="tx1">
                      <a:lumMod val="95000"/>
                      <a:lumOff val="5000"/>
                    </a:schemeClr>
                  </a:solidFill>
                  <a:effectLst>
                    <a:outerShdw blurRad="38100" dist="38100" dir="2700000" algn="tl">
                      <a:srgbClr val="000000">
                        <a:alpha val="43137"/>
                      </a:srgbClr>
                    </a:outerShdw>
                  </a:effectLst>
                </a:rPr>
                <a:t>The importance of a keen awareness of expressing gratitude</a:t>
              </a:r>
            </a:p>
          </p:txBody>
        </p:sp>
        <p:sp>
          <p:nvSpPr>
            <p:cNvPr id="5" name="01.Part One"/>
            <p:cNvSpPr txBox="1"/>
            <p:nvPr/>
          </p:nvSpPr>
          <p:spPr>
            <a:xfrm>
              <a:off x="-1117599" y="-1995306"/>
              <a:ext cx="2399836" cy="2562861"/>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8000" dirty="0">
                  <a:solidFill>
                    <a:srgbClr val="764556"/>
                  </a:solidFill>
                  <a:latin typeface="Arial Black" panose="020B0A04020102020204" pitchFamily="34" charset="0"/>
                  <a:ea typeface="华文新魏" panose="02010800040101010101" pitchFamily="2" charset="-122"/>
                </a:rPr>
                <a:t>0</a:t>
              </a:r>
              <a:r>
                <a:rPr lang="en-US" sz="8000" dirty="0">
                  <a:solidFill>
                    <a:srgbClr val="764556"/>
                  </a:solidFill>
                  <a:latin typeface="Arial Black" panose="020B0A04020102020204" pitchFamily="34" charset="0"/>
                  <a:ea typeface="华文新魏" panose="02010800040101010101" pitchFamily="2" charset="-122"/>
                </a:rPr>
                <a:t>2</a:t>
              </a:r>
              <a:endParaRPr sz="8000" dirty="0">
                <a:solidFill>
                  <a:srgbClr val="764556"/>
                </a:solidFill>
                <a:latin typeface="Arial Black" panose="020B0A04020102020204" pitchFamily="34" charset="0"/>
                <a:ea typeface="华文新魏" panose="02010800040101010101" pitchFamily="2"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grpSp>
        <p:nvGrpSpPr>
          <p:cNvPr id="2" name="组合 1"/>
          <p:cNvGrpSpPr/>
          <p:nvPr/>
        </p:nvGrpSpPr>
        <p:grpSpPr>
          <a:xfrm>
            <a:off x="7031355" y="726440"/>
            <a:ext cx="2381250" cy="5165725"/>
            <a:chOff x="12936" y="925"/>
            <a:chExt cx="3750" cy="8135"/>
          </a:xfrm>
        </p:grpSpPr>
        <p:sp>
          <p:nvSpPr>
            <p:cNvPr id="10" name="流程图: 终止 9"/>
            <p:cNvSpPr/>
            <p:nvPr>
              <p:custDataLst>
                <p:tags r:id="rId6"/>
              </p:custDataLst>
            </p:nvPr>
          </p:nvSpPr>
          <p:spPr>
            <a:xfrm rot="16200000">
              <a:off x="11443" y="3859"/>
              <a:ext cx="6857" cy="3544"/>
            </a:xfrm>
            <a:prstGeom prst="flowChartTerminator">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 name="直接连接符 11"/>
            <p:cNvCxnSpPr/>
            <p:nvPr>
              <p:custDataLst>
                <p:tags r:id="rId7"/>
              </p:custDataLst>
            </p:nvPr>
          </p:nvCxnSpPr>
          <p:spPr>
            <a:xfrm>
              <a:off x="13100" y="4404"/>
              <a:ext cx="3544" cy="0"/>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文本框 19"/>
            <p:cNvSpPr txBox="1"/>
            <p:nvPr>
              <p:custDataLst>
                <p:tags r:id="rId8"/>
              </p:custDataLst>
            </p:nvPr>
          </p:nvSpPr>
          <p:spPr>
            <a:xfrm>
              <a:off x="12936" y="5727"/>
              <a:ext cx="3750" cy="276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2400" b="1" dirty="0">
                  <a:solidFill>
                    <a:schemeClr val="tx1">
                      <a:lumMod val="50000"/>
                      <a:lumOff val="50000"/>
                    </a:schemeClr>
                  </a:solidFill>
                  <a:latin typeface="Book Antiqua" panose="02040602050305030304" pitchFamily="18" charset="0"/>
                  <a:sym typeface="+mn-ea"/>
                </a:rPr>
                <a:t>Personal development dimension</a:t>
              </a:r>
            </a:p>
          </p:txBody>
        </p:sp>
        <p:sp>
          <p:nvSpPr>
            <p:cNvPr id="20" name="矩形: 圆角 19"/>
            <p:cNvSpPr/>
            <p:nvPr>
              <p:custDataLst>
                <p:tags r:id="rId9"/>
              </p:custDataLst>
            </p:nvPr>
          </p:nvSpPr>
          <p:spPr>
            <a:xfrm>
              <a:off x="13603" y="4927"/>
              <a:ext cx="2395" cy="629"/>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21"/>
            <p:cNvSpPr txBox="1"/>
            <p:nvPr>
              <p:custDataLst>
                <p:tags r:id="rId10"/>
              </p:custDataLst>
            </p:nvPr>
          </p:nvSpPr>
          <p:spPr>
            <a:xfrm>
              <a:off x="13752" y="4897"/>
              <a:ext cx="2246" cy="8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tx1">
                      <a:lumMod val="75000"/>
                      <a:lumOff val="25000"/>
                    </a:schemeClr>
                  </a:solidFill>
                  <a:latin typeface="Viner Hand ITC" panose="03070502030502020203" pitchFamily="66" charset="0"/>
                </a:rPr>
                <a:t>02</a:t>
              </a:r>
            </a:p>
          </p:txBody>
        </p:sp>
        <p:pic>
          <p:nvPicPr>
            <p:cNvPr id="23" name="图片 22" descr="卡通人物&#10;&#10;描述已自动生成"/>
            <p:cNvPicPr>
              <a:picLocks noChangeAspect="1"/>
            </p:cNvPicPr>
            <p:nvPr>
              <p:custDataLst>
                <p:tags r:id="rId11"/>
              </p:custDataLst>
            </p:nvPr>
          </p:nvPicPr>
          <p:blipFill>
            <a:blip r:embed="rId13">
              <a:extLst>
                <a:ext uri="{28A0092B-C50C-407E-A947-70E740481C1C}">
                  <a14:useLocalDpi xmlns:a14="http://schemas.microsoft.com/office/drawing/2010/main" val="0"/>
                </a:ext>
              </a:extLst>
            </a:blip>
            <a:stretch>
              <a:fillRect/>
            </a:stretch>
          </p:blipFill>
          <p:spPr>
            <a:xfrm>
              <a:off x="14009" y="925"/>
              <a:ext cx="2004" cy="3517"/>
            </a:xfrm>
            <a:prstGeom prst="rect">
              <a:avLst/>
            </a:prstGeom>
          </p:spPr>
        </p:pic>
      </p:grpSp>
      <p:grpSp>
        <p:nvGrpSpPr>
          <p:cNvPr id="3" name="组合 2"/>
          <p:cNvGrpSpPr/>
          <p:nvPr/>
        </p:nvGrpSpPr>
        <p:grpSpPr>
          <a:xfrm>
            <a:off x="3235960" y="821690"/>
            <a:ext cx="2300605" cy="5089525"/>
            <a:chOff x="2477" y="1045"/>
            <a:chExt cx="3623" cy="8015"/>
          </a:xfrm>
        </p:grpSpPr>
        <p:sp>
          <p:nvSpPr>
            <p:cNvPr id="4" name="流程图: 终止 3"/>
            <p:cNvSpPr/>
            <p:nvPr>
              <p:custDataLst>
                <p:tags r:id="rId1"/>
              </p:custDataLst>
            </p:nvPr>
          </p:nvSpPr>
          <p:spPr>
            <a:xfrm rot="16200000">
              <a:off x="899" y="3859"/>
              <a:ext cx="6857" cy="3544"/>
            </a:xfrm>
            <a:prstGeom prst="flowChartTerminator">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 name="直接连接符 4"/>
            <p:cNvCxnSpPr/>
            <p:nvPr>
              <p:custDataLst>
                <p:tags r:id="rId2"/>
              </p:custDataLst>
            </p:nvPr>
          </p:nvCxnSpPr>
          <p:spPr>
            <a:xfrm>
              <a:off x="2556" y="4406"/>
              <a:ext cx="3544" cy="0"/>
            </a:xfrm>
            <a:prstGeom prst="line">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圆角 13"/>
            <p:cNvSpPr/>
            <p:nvPr>
              <p:custDataLst>
                <p:tags r:id="rId3"/>
              </p:custDataLst>
            </p:nvPr>
          </p:nvSpPr>
          <p:spPr>
            <a:xfrm>
              <a:off x="3084" y="4939"/>
              <a:ext cx="2395" cy="629"/>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文本框 15"/>
            <p:cNvSpPr txBox="1"/>
            <p:nvPr>
              <p:custDataLst>
                <p:tags r:id="rId4"/>
              </p:custDataLst>
            </p:nvPr>
          </p:nvSpPr>
          <p:spPr>
            <a:xfrm>
              <a:off x="2477" y="4909"/>
              <a:ext cx="3525" cy="3586"/>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tx1">
                      <a:lumMod val="75000"/>
                      <a:lumOff val="25000"/>
                    </a:schemeClr>
                  </a:solidFill>
                  <a:latin typeface="Viner Hand ITC" panose="03070502030502020203" pitchFamily="66" charset="0"/>
                </a:rPr>
                <a:t>01</a:t>
              </a:r>
            </a:p>
            <a:p>
              <a:pPr algn="ctr"/>
              <a:endParaRPr lang="en-US" altLang="zh-CN" sz="3200" dirty="0">
                <a:solidFill>
                  <a:schemeClr val="tx1">
                    <a:lumMod val="75000"/>
                    <a:lumOff val="25000"/>
                  </a:schemeClr>
                </a:solidFill>
                <a:latin typeface="Viner Hand ITC" panose="03070502030502020203" pitchFamily="66" charset="0"/>
              </a:endParaRPr>
            </a:p>
            <a:p>
              <a:pPr algn="ctr"/>
              <a:r>
                <a:rPr lang="en-US" altLang="zh-CN" sz="2400" b="1" dirty="0">
                  <a:solidFill>
                    <a:schemeClr val="tx1">
                      <a:lumMod val="50000"/>
                      <a:lumOff val="50000"/>
                    </a:schemeClr>
                  </a:solidFill>
                  <a:latin typeface="Book Antiqua" panose="02040602050305030304" pitchFamily="18" charset="0"/>
                  <a:sym typeface="+mn-ea"/>
                </a:rPr>
                <a:t>Sociocultural dimensions</a:t>
              </a:r>
              <a:endParaRPr lang="en-US" altLang="zh-CN" sz="3200" b="1" dirty="0">
                <a:solidFill>
                  <a:schemeClr val="tx1">
                    <a:lumMod val="50000"/>
                    <a:lumOff val="50000"/>
                  </a:schemeClr>
                </a:solidFill>
                <a:latin typeface="Book Antiqua" panose="02040602050305030304" pitchFamily="18" charset="0"/>
              </a:endParaRPr>
            </a:p>
            <a:p>
              <a:pPr algn="ctr"/>
              <a:endParaRPr lang="en-US" altLang="zh-CN" sz="3200" b="1" dirty="0">
                <a:solidFill>
                  <a:schemeClr val="tx1">
                    <a:lumMod val="50000"/>
                    <a:lumOff val="50000"/>
                  </a:schemeClr>
                </a:solidFill>
                <a:latin typeface="Book Antiqua" panose="02040602050305030304" pitchFamily="18" charset="0"/>
              </a:endParaRPr>
            </a:p>
          </p:txBody>
        </p:sp>
        <p:pic>
          <p:nvPicPr>
            <p:cNvPr id="24" name="图片 23" descr="卡通人物&#10;&#10;描述已自动生成"/>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2750" y="1045"/>
              <a:ext cx="2498" cy="3517"/>
            </a:xfrm>
            <a:prstGeom prst="rect">
              <a:avLst/>
            </a:prstGeom>
          </p:spPr>
        </p:pic>
      </p:grpSp>
      <p:pic>
        <p:nvPicPr>
          <p:cNvPr id="6" name="图片 5" descr="卡通画&#10;&#10;描述已自动生成"/>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615315" y="459105"/>
            <a:ext cx="1727200" cy="2260600"/>
          </a:xfrm>
          <a:prstGeom prst="rect">
            <a:avLst/>
          </a:prstGeom>
        </p:spPr>
      </p:pic>
      <p:pic>
        <p:nvPicPr>
          <p:cNvPr id="8" name="图片 7" descr="图片包含 游戏机, 画&#10;&#10;描述已自动生成"/>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22840" y="4095115"/>
            <a:ext cx="1910080" cy="25228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5011" t="82880" r="23959"/>
          <a:stretch>
            <a:fillRect/>
          </a:stretch>
        </p:blipFill>
        <p:spPr>
          <a:xfrm>
            <a:off x="0" y="3950879"/>
            <a:ext cx="4716379" cy="2806723"/>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81435" r="77625"/>
          <a:stretch>
            <a:fillRect/>
          </a:stretch>
        </p:blipFill>
        <p:spPr>
          <a:xfrm>
            <a:off x="9055942" y="4009597"/>
            <a:ext cx="3136058" cy="2806724"/>
          </a:xfrm>
          <a:prstGeom prst="rect">
            <a:avLst/>
          </a:prstGeom>
        </p:spPr>
      </p:pic>
      <p:sp>
        <p:nvSpPr>
          <p:cNvPr id="5" name="Object 405"/>
          <p:cNvSpPr txBox="1"/>
          <p:nvPr>
            <p:custDataLst>
              <p:tags r:id="rId1"/>
            </p:custDataLst>
          </p:nvPr>
        </p:nvSpPr>
        <p:spPr>
          <a:xfrm>
            <a:off x="1555115" y="1123950"/>
            <a:ext cx="8702675" cy="3037205"/>
          </a:xfrm>
          <a:prstGeom prst="rect">
            <a:avLst/>
          </a:prstGeom>
        </p:spPr>
        <p:txBody>
          <a:bodyPr vert="horz" wrap="square" lIns="0" tIns="0" rIns="0" bIns="0" rtlCol="0" anchor="t" anchorCtr="0">
            <a:noAutofit/>
          </a:bodyPr>
          <a:lstStyle/>
          <a:p>
            <a:pPr algn="ctr">
              <a:lnSpc>
                <a:spcPct val="102000"/>
              </a:lnSpc>
            </a:pPr>
            <a:r>
              <a:rPr lang="en-US" altLang="zh-CN" sz="3200" b="0" i="0" dirty="0">
                <a:latin typeface="Book Antiqua" panose="02040602050305030304" pitchFamily="18" charset="0"/>
                <a:ea typeface="本墨悠圆" panose="02000000000000000000" pitchFamily="2" charset="-122"/>
                <a:cs typeface="Book Antiqua" panose="02040602050305030304" pitchFamily="18" charset="0"/>
              </a:rPr>
              <a:t>In today's diverse social and cultural background, our exchanges are becoming more and more complex. In such an environment, </a:t>
            </a:r>
            <a:r>
              <a:rPr lang="en-US" altLang="zh-CN" sz="3200" b="1" i="0" dirty="0">
                <a:latin typeface="Book Antiqua" panose="02040602050305030304" pitchFamily="18" charset="0"/>
                <a:ea typeface="本墨悠圆" panose="02000000000000000000" pitchFamily="2" charset="-122"/>
                <a:cs typeface="Book Antiqua" panose="02040602050305030304" pitchFamily="18" charset="0"/>
              </a:rPr>
              <a:t>a keen awareness of expressing gratitude to others </a:t>
            </a:r>
            <a:r>
              <a:rPr lang="en-US" altLang="zh-CN" sz="3200" b="0" i="0" dirty="0">
                <a:latin typeface="Book Antiqua" panose="02040602050305030304" pitchFamily="18" charset="0"/>
                <a:ea typeface="本墨悠圆" panose="02000000000000000000" pitchFamily="2" charset="-122"/>
                <a:cs typeface="Book Antiqua" panose="02040602050305030304" pitchFamily="18" charset="0"/>
              </a:rPr>
              <a:t>is crucial.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4" name="图片 3" descr="图片包含 游戏机, 画&#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7741" y="4737156"/>
            <a:ext cx="1794559" cy="2120844"/>
          </a:xfrm>
          <a:prstGeom prst="rect">
            <a:avLst/>
          </a:prstGeom>
        </p:spPr>
      </p:pic>
      <p:sp>
        <p:nvSpPr>
          <p:cNvPr id="7" name="椭圆 6"/>
          <p:cNvSpPr/>
          <p:nvPr/>
        </p:nvSpPr>
        <p:spPr>
          <a:xfrm>
            <a:off x="1010285" y="1344930"/>
            <a:ext cx="10013950" cy="4325620"/>
          </a:xfrm>
          <a:prstGeom prst="ellipse">
            <a:avLst/>
          </a:prstGeom>
          <a:noFill/>
          <a:ln w="285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卡通人物&#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799" y="4430659"/>
            <a:ext cx="2323943" cy="2427341"/>
          </a:xfrm>
          <a:prstGeom prst="rect">
            <a:avLst/>
          </a:prstGeom>
        </p:spPr>
      </p:pic>
      <p:sp>
        <p:nvSpPr>
          <p:cNvPr id="9" name="01.Part One"/>
          <p:cNvSpPr txBox="1"/>
          <p:nvPr/>
        </p:nvSpPr>
        <p:spPr>
          <a:xfrm>
            <a:off x="457200" y="369570"/>
            <a:ext cx="975995" cy="881380"/>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5400" dirty="0">
                <a:solidFill>
                  <a:srgbClr val="764556"/>
                </a:solidFill>
                <a:latin typeface="华文楷体" panose="02010600040101010101" pitchFamily="2" charset="-122"/>
                <a:ea typeface="华文楷体" panose="02010600040101010101" pitchFamily="2" charset="-122"/>
              </a:rPr>
              <a:t>0</a:t>
            </a:r>
            <a:r>
              <a:rPr lang="en-US" sz="5400" dirty="0">
                <a:solidFill>
                  <a:srgbClr val="764556"/>
                </a:solidFill>
                <a:latin typeface="华文楷体" panose="02010600040101010101" pitchFamily="2" charset="-122"/>
                <a:ea typeface="华文楷体" panose="02010600040101010101" pitchFamily="2" charset="-122"/>
              </a:rPr>
              <a:t>2</a:t>
            </a:r>
            <a:endParaRPr sz="4400" dirty="0">
              <a:solidFill>
                <a:srgbClr val="764556"/>
              </a:solidFill>
              <a:latin typeface="华文楷体" panose="02010600040101010101" pitchFamily="2" charset="-122"/>
              <a:ea typeface="华文楷体" panose="02010600040101010101" pitchFamily="2" charset="-122"/>
            </a:endParaRPr>
          </a:p>
        </p:txBody>
      </p:sp>
      <p:pic>
        <p:nvPicPr>
          <p:cNvPr id="5" name="媒体111_compressed">
            <a:hlinkClick r:id="" action="ppaction://media"/>
            <a:extLst>
              <a:ext uri="{FF2B5EF4-FFF2-40B4-BE49-F238E27FC236}">
                <a16:creationId xmlns:a16="http://schemas.microsoft.com/office/drawing/2014/main" id="{6B4EF125-781F-5E09-F1AE-801E2AD09947}"/>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40" t="6555" r="8283" b="3595"/>
          <a:stretch/>
        </p:blipFill>
        <p:spPr>
          <a:xfrm>
            <a:off x="2728742" y="1876088"/>
            <a:ext cx="6457908" cy="3263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6FA764-36FE-D333-A1EF-9A20B4B07E6D}"/>
              </a:ext>
            </a:extLst>
          </p:cNvPr>
          <p:cNvPicPr>
            <a:picLocks noChangeAspect="1"/>
          </p:cNvPicPr>
          <p:nvPr/>
        </p:nvPicPr>
        <p:blipFill>
          <a:blip r:embed="rId2">
            <a:extLst>
              <a:ext uri="{28A0092B-C50C-407E-A947-70E740481C1C}">
                <a14:useLocalDpi xmlns:a14="http://schemas.microsoft.com/office/drawing/2010/main" val="0"/>
              </a:ext>
            </a:extLst>
          </a:blip>
          <a:srcRect t="1" b="33663"/>
          <a:stretch/>
        </p:blipFill>
        <p:spPr>
          <a:xfrm>
            <a:off x="2226169" y="62510"/>
            <a:ext cx="5261141" cy="7552872"/>
          </a:xfrm>
          <a:prstGeom prst="rect">
            <a:avLst/>
          </a:prstGeom>
        </p:spPr>
      </p:pic>
      <p:sp>
        <p:nvSpPr>
          <p:cNvPr id="7" name="矩形 6">
            <a:extLst>
              <a:ext uri="{FF2B5EF4-FFF2-40B4-BE49-F238E27FC236}">
                <a16:creationId xmlns:a16="http://schemas.microsoft.com/office/drawing/2014/main" id="{5B456585-9CE2-2C9C-2F44-FAE04B6F67A6}"/>
              </a:ext>
            </a:extLst>
          </p:cNvPr>
          <p:cNvSpPr/>
          <p:nvPr/>
        </p:nvSpPr>
        <p:spPr>
          <a:xfrm>
            <a:off x="5789139" y="1989282"/>
            <a:ext cx="51435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3EA18FE-B8FA-F9DB-2000-9D3FEB8D4BB9}"/>
              </a:ext>
            </a:extLst>
          </p:cNvPr>
          <p:cNvSpPr txBox="1"/>
          <p:nvPr/>
        </p:nvSpPr>
        <p:spPr>
          <a:xfrm>
            <a:off x="5734131" y="1998518"/>
            <a:ext cx="1592035" cy="261610"/>
          </a:xfrm>
          <a:prstGeom prst="rect">
            <a:avLst/>
          </a:prstGeom>
          <a:noFill/>
        </p:spPr>
        <p:txBody>
          <a:bodyPr wrap="square" rtlCol="0">
            <a:spAutoFit/>
          </a:bodyPr>
          <a:lstStyle/>
          <a:p>
            <a:r>
              <a:rPr lang="zh-CN" altLang="en-US" sz="1100" dirty="0">
                <a:solidFill>
                  <a:srgbClr val="5A5E61"/>
                </a:solidFill>
                <a:latin typeface="等线" panose="02010600030101010101" pitchFamily="2" charset="-122"/>
                <a:ea typeface="等线" panose="02010600030101010101" pitchFamily="2" charset="-122"/>
              </a:rPr>
              <a:t>张璟轩</a:t>
            </a:r>
          </a:p>
        </p:txBody>
      </p:sp>
    </p:spTree>
    <p:extLst>
      <p:ext uri="{BB962C8B-B14F-4D97-AF65-F5344CB8AC3E}">
        <p14:creationId xmlns:p14="http://schemas.microsoft.com/office/powerpoint/2010/main" val="3962824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4" name="图片 3" descr="图片包含 游戏机, 画&#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741" y="4737156"/>
            <a:ext cx="1794559" cy="2120844"/>
          </a:xfrm>
          <a:prstGeom prst="rect">
            <a:avLst/>
          </a:prstGeom>
        </p:spPr>
      </p:pic>
      <p:sp>
        <p:nvSpPr>
          <p:cNvPr id="7" name="椭圆 6"/>
          <p:cNvSpPr/>
          <p:nvPr/>
        </p:nvSpPr>
        <p:spPr>
          <a:xfrm>
            <a:off x="1010285" y="1344930"/>
            <a:ext cx="10013950" cy="4325620"/>
          </a:xfrm>
          <a:prstGeom prst="ellipse">
            <a:avLst/>
          </a:prstGeom>
          <a:noFill/>
          <a:ln w="285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42110" y="1934210"/>
            <a:ext cx="9717405" cy="4040505"/>
          </a:xfrm>
          <a:prstGeom prst="rect">
            <a:avLst/>
          </a:prstGeom>
          <a:noFill/>
        </p:spPr>
        <p:txBody>
          <a:bodyPr wrap="square">
            <a:noAutofit/>
          </a:bodyPr>
          <a:lstStyle/>
          <a:p>
            <a:pPr algn="ctr">
              <a:lnSpc>
                <a:spcPct val="150000"/>
              </a:lnSpc>
            </a:pPr>
            <a:r>
              <a:rPr lang="en-US" altLang="zh-CN" sz="3200" b="1" dirty="0">
                <a:solidFill>
                  <a:schemeClr val="tx1">
                    <a:lumMod val="50000"/>
                    <a:lumOff val="50000"/>
                  </a:schemeClr>
                </a:solidFill>
                <a:latin typeface="Book Antiqua" panose="02040602050305030304" pitchFamily="18" charset="0"/>
              </a:rPr>
              <a:t>Sociocultural dimensions</a:t>
            </a:r>
            <a:endParaRPr lang="en-US" altLang="zh-CN" sz="2800" b="1" dirty="0">
              <a:solidFill>
                <a:schemeClr val="tx1">
                  <a:lumMod val="50000"/>
                  <a:lumOff val="50000"/>
                </a:schemeClr>
              </a:solidFill>
              <a:latin typeface="Book Antiqua" panose="02040602050305030304" pitchFamily="18" charset="0"/>
            </a:endParaRPr>
          </a:p>
          <a:p>
            <a:pPr algn="l">
              <a:lnSpc>
                <a:spcPct val="150000"/>
              </a:lnSpc>
            </a:pPr>
            <a:r>
              <a:rPr lang="en-US" altLang="zh-CN" sz="2000" b="1" dirty="0">
                <a:solidFill>
                  <a:schemeClr val="tx1">
                    <a:lumMod val="50000"/>
                    <a:lumOff val="50000"/>
                  </a:schemeClr>
                </a:solidFill>
                <a:latin typeface="Book Antiqua" panose="02040602050305030304" pitchFamily="18" charset="0"/>
              </a:rPr>
              <a:t>1. The embodiment of civilization and progress</a:t>
            </a:r>
          </a:p>
          <a:p>
            <a:pPr algn="l">
              <a:lnSpc>
                <a:spcPct val="150000"/>
              </a:lnSpc>
            </a:pPr>
            <a:r>
              <a:rPr lang="en-US" altLang="zh-CN" sz="2000" b="1" dirty="0">
                <a:solidFill>
                  <a:schemeClr val="tx1">
                    <a:lumMod val="50000"/>
                    <a:lumOff val="50000"/>
                  </a:schemeClr>
                </a:solidFill>
                <a:latin typeface="Book Antiqua" panose="02040602050305030304" pitchFamily="18" charset="0"/>
              </a:rPr>
              <a:t>2. The contribution of a grateful society to respecting the fruits of labor</a:t>
            </a:r>
          </a:p>
          <a:p>
            <a:pPr algn="l">
              <a:lnSpc>
                <a:spcPct val="150000"/>
              </a:lnSpc>
            </a:pPr>
            <a:r>
              <a:rPr lang="en-US" altLang="zh-CN" sz="2000" b="1" dirty="0">
                <a:solidFill>
                  <a:schemeClr val="tx1">
                    <a:lumMod val="50000"/>
                    <a:lumOff val="50000"/>
                  </a:schemeClr>
                </a:solidFill>
                <a:latin typeface="Book Antiqua" panose="02040602050305030304" pitchFamily="18" charset="0"/>
              </a:rPr>
              <a:t>3. Promoting the emotional exchange and interaction between people</a:t>
            </a:r>
          </a:p>
          <a:p>
            <a:pPr algn="l">
              <a:lnSpc>
                <a:spcPct val="150000"/>
              </a:lnSpc>
            </a:pPr>
            <a:endParaRPr lang="en-US" altLang="zh-CN" sz="2000" b="1" dirty="0">
              <a:solidFill>
                <a:schemeClr val="tx1">
                  <a:lumMod val="50000"/>
                  <a:lumOff val="50000"/>
                </a:schemeClr>
              </a:solidFill>
              <a:latin typeface="Book Antiqua" panose="02040602050305030304" pitchFamily="18" charset="0"/>
            </a:endParaRPr>
          </a:p>
        </p:txBody>
      </p:sp>
      <p:pic>
        <p:nvPicPr>
          <p:cNvPr id="2" name="图片 1" descr="卡通人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99" y="4430659"/>
            <a:ext cx="2323943" cy="2427341"/>
          </a:xfrm>
          <a:prstGeom prst="rect">
            <a:avLst/>
          </a:prstGeom>
        </p:spPr>
      </p:pic>
      <p:sp>
        <p:nvSpPr>
          <p:cNvPr id="9" name="01.Part One"/>
          <p:cNvSpPr txBox="1"/>
          <p:nvPr/>
        </p:nvSpPr>
        <p:spPr>
          <a:xfrm>
            <a:off x="276860" y="369570"/>
            <a:ext cx="1100455" cy="881380"/>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5400" dirty="0">
                <a:solidFill>
                  <a:srgbClr val="764556"/>
                </a:solidFill>
                <a:latin typeface="华文楷体" panose="02010600040101010101" pitchFamily="2" charset="-122"/>
                <a:ea typeface="华文楷体" panose="02010600040101010101" pitchFamily="2" charset="-122"/>
              </a:rPr>
              <a:t>0</a:t>
            </a:r>
            <a:r>
              <a:rPr lang="en-US" sz="5400" dirty="0">
                <a:solidFill>
                  <a:srgbClr val="764556"/>
                </a:solidFill>
                <a:latin typeface="华文楷体" panose="02010600040101010101" pitchFamily="2" charset="-122"/>
                <a:ea typeface="华文楷体" panose="02010600040101010101" pitchFamily="2" charset="-122"/>
              </a:rPr>
              <a:t>2</a:t>
            </a:r>
            <a:endParaRPr sz="4400" dirty="0">
              <a:solidFill>
                <a:srgbClr val="764556"/>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5011" t="82880" r="23959"/>
          <a:stretch>
            <a:fillRect/>
          </a:stretch>
        </p:blipFill>
        <p:spPr>
          <a:xfrm>
            <a:off x="0" y="3950879"/>
            <a:ext cx="4716379" cy="2806723"/>
          </a:xfrm>
          <a:prstGeom prst="rect">
            <a:avLst/>
          </a:prstGeom>
        </p:spPr>
      </p:pic>
      <p:sp>
        <p:nvSpPr>
          <p:cNvPr id="5" name="Object 405"/>
          <p:cNvSpPr txBox="1"/>
          <p:nvPr>
            <p:custDataLst>
              <p:tags r:id="rId1"/>
            </p:custDataLst>
          </p:nvPr>
        </p:nvSpPr>
        <p:spPr>
          <a:xfrm>
            <a:off x="2066925" y="2419985"/>
            <a:ext cx="8058150" cy="1845945"/>
          </a:xfrm>
          <a:prstGeom prst="rect">
            <a:avLst/>
          </a:prstGeom>
        </p:spPr>
        <p:txBody>
          <a:bodyPr vert="horz" wrap="square" lIns="0" tIns="0" rIns="0" bIns="0" rtlCol="0" anchor="t" anchorCtr="0">
            <a:noAutofit/>
          </a:bodyPr>
          <a:lstStyle/>
          <a:p>
            <a:pPr algn="ctr">
              <a:lnSpc>
                <a:spcPct val="102000"/>
              </a:lnSpc>
            </a:pPr>
            <a:r>
              <a:rPr lang="en-US" altLang="zh-CN" sz="3600" b="0" i="0" dirty="0">
                <a:latin typeface="Book Antiqua" panose="02040602050305030304" pitchFamily="18" charset="0"/>
                <a:ea typeface="本墨悠圆" panose="02000000000000000000" pitchFamily="2" charset="-122"/>
                <a:cs typeface="Book Antiqua" panose="02040602050305030304" pitchFamily="18" charset="0"/>
              </a:rPr>
              <a:t>A keen sense of gratitude also plays an important role </a:t>
            </a:r>
            <a:r>
              <a:rPr lang="en-US" altLang="zh-CN" sz="3600" b="1" i="0" dirty="0">
                <a:latin typeface="Book Antiqua" panose="02040602050305030304" pitchFamily="18" charset="0"/>
                <a:ea typeface="本墨悠圆" panose="02000000000000000000" pitchFamily="2" charset="-122"/>
                <a:cs typeface="Book Antiqua" panose="02040602050305030304" pitchFamily="18" charset="0"/>
              </a:rPr>
              <a:t>in personal growth.</a:t>
            </a: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backgroundRemoval t="10000" b="90000" l="6006" r="92192">
                        <a14:foregroundMark x1="28228" y1="46333" x2="66967" y2="57333"/>
                        <a14:foregroundMark x1="55556" y1="44000" x2="55856" y2="64000"/>
                        <a14:foregroundMark x1="34835" y1="41000" x2="33634" y2="55333"/>
                        <a14:foregroundMark x1="6306" y1="56333" x2="9009" y2="64333"/>
                        <a14:foregroundMark x1="91892" y1="68667" x2="92192" y2="77333"/>
                      </a14:backgroundRemoval>
                    </a14:imgEffect>
                  </a14:imgLayer>
                </a14:imgProps>
              </a:ext>
            </a:extLst>
          </a:blip>
          <a:stretch>
            <a:fillRect/>
          </a:stretch>
        </p:blipFill>
        <p:spPr>
          <a:xfrm>
            <a:off x="10312441" y="104328"/>
            <a:ext cx="1405551" cy="12662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7" name="椭圆 6"/>
          <p:cNvSpPr/>
          <p:nvPr/>
        </p:nvSpPr>
        <p:spPr>
          <a:xfrm>
            <a:off x="1010285" y="1344930"/>
            <a:ext cx="10013950" cy="4325620"/>
          </a:xfrm>
          <a:prstGeom prst="ellipse">
            <a:avLst/>
          </a:prstGeom>
          <a:noFill/>
          <a:ln w="285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28165" y="1827530"/>
            <a:ext cx="8760460" cy="3356610"/>
          </a:xfrm>
          <a:prstGeom prst="rect">
            <a:avLst/>
          </a:prstGeom>
          <a:noFill/>
        </p:spPr>
        <p:txBody>
          <a:bodyPr wrap="square">
            <a:noAutofit/>
          </a:bodyPr>
          <a:lstStyle/>
          <a:p>
            <a:pPr algn="ctr">
              <a:lnSpc>
                <a:spcPct val="150000"/>
              </a:lnSpc>
            </a:pPr>
            <a:r>
              <a:rPr lang="en-US" altLang="zh-CN" sz="3200" b="1" dirty="0">
                <a:solidFill>
                  <a:schemeClr val="tx1">
                    <a:lumMod val="50000"/>
                    <a:lumOff val="50000"/>
                  </a:schemeClr>
                </a:solidFill>
                <a:latin typeface="Book Antiqua" panose="02040602050305030304" pitchFamily="18" charset="0"/>
              </a:rPr>
              <a:t>Personal development dimension</a:t>
            </a:r>
            <a:endParaRPr lang="en-US" altLang="zh-CN" sz="2800" b="1" dirty="0">
              <a:solidFill>
                <a:schemeClr val="tx1">
                  <a:lumMod val="50000"/>
                  <a:lumOff val="50000"/>
                </a:schemeClr>
              </a:solidFill>
              <a:latin typeface="Book Antiqua" panose="02040602050305030304" pitchFamily="18" charset="0"/>
            </a:endParaRPr>
          </a:p>
          <a:p>
            <a:pPr algn="l">
              <a:lnSpc>
                <a:spcPct val="150000"/>
              </a:lnSpc>
            </a:pPr>
            <a:r>
              <a:rPr lang="en-US" altLang="zh-CN" sz="2800" b="1" dirty="0">
                <a:solidFill>
                  <a:schemeClr val="tx1">
                    <a:lumMod val="50000"/>
                    <a:lumOff val="50000"/>
                  </a:schemeClr>
                </a:solidFill>
                <a:latin typeface="Book Antiqua" panose="02040602050305030304" pitchFamily="18" charset="0"/>
              </a:rPr>
              <a:t>1. Understand others and improve communication</a:t>
            </a:r>
          </a:p>
          <a:p>
            <a:pPr algn="l">
              <a:lnSpc>
                <a:spcPct val="150000"/>
              </a:lnSpc>
            </a:pPr>
            <a:r>
              <a:rPr lang="en-US" altLang="zh-CN" sz="2800" b="1" dirty="0">
                <a:solidFill>
                  <a:schemeClr val="tx1">
                    <a:lumMod val="50000"/>
                    <a:lumOff val="50000"/>
                  </a:schemeClr>
                </a:solidFill>
                <a:latin typeface="Book Antiqua" panose="02040602050305030304" pitchFamily="18" charset="0"/>
              </a:rPr>
              <a:t>2. Cherish resources and pursue dreams</a:t>
            </a:r>
          </a:p>
          <a:p>
            <a:pPr algn="l">
              <a:lnSpc>
                <a:spcPct val="150000"/>
              </a:lnSpc>
            </a:pPr>
            <a:r>
              <a:rPr lang="en-US" altLang="zh-CN" sz="2800" b="1" dirty="0">
                <a:solidFill>
                  <a:schemeClr val="tx1">
                    <a:lumMod val="50000"/>
                    <a:lumOff val="50000"/>
                  </a:schemeClr>
                </a:solidFill>
                <a:latin typeface="Book Antiqua" panose="02040602050305030304" pitchFamily="18" charset="0"/>
              </a:rPr>
              <a:t>3. Building good relationships</a:t>
            </a:r>
          </a:p>
        </p:txBody>
      </p:sp>
      <p:sp>
        <p:nvSpPr>
          <p:cNvPr id="9" name="01.Part One"/>
          <p:cNvSpPr txBox="1"/>
          <p:nvPr/>
        </p:nvSpPr>
        <p:spPr>
          <a:xfrm>
            <a:off x="366395" y="229870"/>
            <a:ext cx="1321435" cy="881380"/>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5400" dirty="0">
                <a:solidFill>
                  <a:srgbClr val="764556"/>
                </a:solidFill>
                <a:latin typeface="华文楷体" panose="02010600040101010101" pitchFamily="2" charset="-122"/>
                <a:ea typeface="华文楷体" panose="02010600040101010101" pitchFamily="2" charset="-122"/>
              </a:rPr>
              <a:t>0</a:t>
            </a:r>
            <a:r>
              <a:rPr lang="en-US" sz="5400" dirty="0">
                <a:solidFill>
                  <a:srgbClr val="764556"/>
                </a:solidFill>
                <a:latin typeface="华文楷体" panose="02010600040101010101" pitchFamily="2" charset="-122"/>
                <a:ea typeface="华文楷体" panose="02010600040101010101" pitchFamily="2" charset="-122"/>
              </a:rPr>
              <a:t>2</a:t>
            </a:r>
            <a:endParaRPr sz="4400" dirty="0">
              <a:solidFill>
                <a:srgbClr val="764556"/>
              </a:solidFill>
              <a:latin typeface="华文楷体" panose="02010600040101010101" pitchFamily="2" charset="-122"/>
              <a:ea typeface="华文楷体" panose="02010600040101010101" pitchFamily="2" charset="-122"/>
            </a:endParaRPr>
          </a:p>
        </p:txBody>
      </p:sp>
      <p:pic>
        <p:nvPicPr>
          <p:cNvPr id="3" name="图片 2" descr="卡通画&#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8210" y="174625"/>
            <a:ext cx="2011045" cy="17881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81435" r="77625"/>
          <a:stretch>
            <a:fillRect/>
          </a:stretch>
        </p:blipFill>
        <p:spPr>
          <a:xfrm>
            <a:off x="9055942" y="4009597"/>
            <a:ext cx="3136058" cy="2806724"/>
          </a:xfrm>
          <a:prstGeom prst="rect">
            <a:avLst/>
          </a:prstGeom>
        </p:spPr>
      </p:pic>
      <p:sp>
        <p:nvSpPr>
          <p:cNvPr id="5" name="Object 405"/>
          <p:cNvSpPr txBox="1"/>
          <p:nvPr>
            <p:custDataLst>
              <p:tags r:id="rId1"/>
            </p:custDataLst>
          </p:nvPr>
        </p:nvSpPr>
        <p:spPr>
          <a:xfrm>
            <a:off x="2443480" y="1724660"/>
            <a:ext cx="7915910" cy="2087880"/>
          </a:xfrm>
          <a:prstGeom prst="rect">
            <a:avLst/>
          </a:prstGeom>
        </p:spPr>
        <p:txBody>
          <a:bodyPr vert="horz" wrap="square" lIns="0" tIns="0" rIns="0" bIns="0" rtlCol="0" anchor="t" anchorCtr="0">
            <a:noAutofit/>
          </a:bodyPr>
          <a:lstStyle/>
          <a:p>
            <a:pPr algn="ctr">
              <a:lnSpc>
                <a:spcPct val="102000"/>
              </a:lnSpc>
            </a:pPr>
            <a:r>
              <a:rPr lang="en-US" altLang="zh-CN" sz="3200" b="1" i="0" dirty="0">
                <a:latin typeface="Book Antiqua" panose="02040602050305030304" pitchFamily="18" charset="0"/>
                <a:ea typeface="本墨悠圆" panose="02000000000000000000" pitchFamily="2" charset="-122"/>
                <a:cs typeface="Book Antiqua" panose="02040602050305030304" pitchFamily="18" charset="0"/>
              </a:rPr>
              <a:t>Let us cultivate a grateful heart, with a keen sense of gratitude to feel every beautiful moment of life, to build a more harmonious society and to achieve our personal dreams and goals.</a:t>
            </a: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backgroundRemoval t="9901" b="91089" l="6957" r="94783">
                        <a14:foregroundMark x1="60870" y1="54125" x2="60870" y2="54125"/>
                        <a14:foregroundMark x1="57971" y1="48515" x2="64348" y2="56436"/>
                        <a14:foregroundMark x1="91594" y1="58746" x2="91594" y2="58746"/>
                        <a14:foregroundMark x1="95072" y1="61386" x2="95072" y2="61386"/>
                        <a14:foregroundMark x1="7246" y1="62706" x2="7246" y2="62706"/>
                        <a14:foregroundMark x1="28116" y1="91089" x2="28116" y2="91089"/>
                      </a14:backgroundRemoval>
                    </a14:imgEffect>
                  </a14:imgLayer>
                </a14:imgProps>
              </a:ext>
            </a:extLst>
          </a:blip>
          <a:stretch>
            <a:fillRect/>
          </a:stretch>
        </p:blipFill>
        <p:spPr>
          <a:xfrm flipH="1">
            <a:off x="335281" y="188"/>
            <a:ext cx="1441784" cy="12662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5742" b="15588"/>
          <a:stretch>
            <a:fillRect/>
          </a:stretch>
        </p:blipFill>
        <p:spPr>
          <a:xfrm>
            <a:off x="0" y="1"/>
            <a:ext cx="12192000" cy="6858000"/>
          </a:xfrm>
          <a:prstGeom prst="rect">
            <a:avLst/>
          </a:prstGeom>
        </p:spPr>
      </p:pic>
      <p:grpSp>
        <p:nvGrpSpPr>
          <p:cNvPr id="2" name="成组"/>
          <p:cNvGrpSpPr/>
          <p:nvPr/>
        </p:nvGrpSpPr>
        <p:grpSpPr>
          <a:xfrm>
            <a:off x="548704" y="52706"/>
            <a:ext cx="11627483" cy="2713990"/>
            <a:chOff x="-1117599" y="-2957033"/>
            <a:chExt cx="12223473" cy="5427982"/>
          </a:xfrm>
        </p:grpSpPr>
        <p:sp>
          <p:nvSpPr>
            <p:cNvPr id="4" name="The theme of this slide is about Summer Vibe.…"/>
            <p:cNvSpPr txBox="1"/>
            <p:nvPr/>
          </p:nvSpPr>
          <p:spPr>
            <a:xfrm>
              <a:off x="3286882" y="-2957033"/>
              <a:ext cx="7818992" cy="5427982"/>
            </a:xfrm>
            <a:prstGeom prst="rect">
              <a:avLst/>
            </a:prstGeom>
            <a:noFill/>
            <a:ln w="12700" cap="flat">
              <a:noFill/>
              <a:miter lim="400000"/>
            </a:ln>
            <a:effectLst/>
          </p:spPr>
          <p:txBody>
            <a:bodyPr wrap="square" lIns="25400" tIns="25400" rIns="25400" bIns="25400" numCol="1" anchor="ctr">
              <a:no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sz="4400" b="1" dirty="0">
                  <a:solidFill>
                    <a:schemeClr val="tx1">
                      <a:lumMod val="95000"/>
                      <a:lumOff val="5000"/>
                    </a:schemeClr>
                  </a:solidFill>
                  <a:effectLst>
                    <a:outerShdw blurRad="38100" dist="38100" dir="2700000" algn="tl">
                      <a:srgbClr val="000000">
                        <a:alpha val="43137"/>
                      </a:srgbClr>
                    </a:outerShdw>
                  </a:effectLst>
                </a:rPr>
                <a:t>What advice do you have for college students?</a:t>
              </a:r>
            </a:p>
          </p:txBody>
        </p:sp>
        <p:sp>
          <p:nvSpPr>
            <p:cNvPr id="5" name="01.Part One"/>
            <p:cNvSpPr txBox="1"/>
            <p:nvPr/>
          </p:nvSpPr>
          <p:spPr>
            <a:xfrm>
              <a:off x="-1117599" y="-1684492"/>
              <a:ext cx="2359115" cy="1697991"/>
            </a:xfrm>
            <a:prstGeom prst="rect">
              <a:avLst/>
            </a:prstGeom>
            <a:noFill/>
            <a:ln w="12700" cap="flat">
              <a:noFill/>
              <a:miter lim="400000"/>
            </a:ln>
            <a:effectLst/>
          </p:spPr>
          <p:txBody>
            <a:bodyPr wrap="square" lIns="25400" tIns="25400" rIns="25400" bIns="25400" numCol="1" anchor="ctr">
              <a:no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8000" dirty="0">
                  <a:solidFill>
                    <a:srgbClr val="764556"/>
                  </a:solidFill>
                  <a:latin typeface="Arial Black" panose="020B0A04020102020204" pitchFamily="34" charset="0"/>
                  <a:ea typeface="华文新魏" panose="02010800040101010101" pitchFamily="2" charset="-122"/>
                </a:rPr>
                <a:t>0</a:t>
              </a:r>
              <a:r>
                <a:rPr lang="en-US" sz="8000" dirty="0">
                  <a:solidFill>
                    <a:srgbClr val="764556"/>
                  </a:solidFill>
                  <a:latin typeface="Arial Black" panose="020B0A04020102020204" pitchFamily="34" charset="0"/>
                  <a:ea typeface="华文新魏" panose="02010800040101010101" pitchFamily="2" charset="-122"/>
                </a:rPr>
                <a:t>3</a:t>
              </a:r>
              <a:endParaRPr sz="8000" dirty="0">
                <a:solidFill>
                  <a:srgbClr val="764556"/>
                </a:solidFill>
                <a:latin typeface="Arial Black" panose="020B0A04020102020204" pitchFamily="34" charset="0"/>
                <a:ea typeface="华文新魏" panose="02010800040101010101" pitchFamily="2"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19" cstate="print">
            <a:extLst>
              <a:ext uri="{28A0092B-C50C-407E-A947-70E740481C1C}">
                <a14:useLocalDpi xmlns:a14="http://schemas.microsoft.com/office/drawing/2010/main" val="0"/>
              </a:ext>
            </a:extLst>
          </a:blip>
          <a:srcRect l="50051" t="20211" r="33368" b="58166"/>
          <a:stretch>
            <a:fillRect/>
          </a:stretch>
        </p:blipFill>
        <p:spPr>
          <a:xfrm>
            <a:off x="4019550" y="775070"/>
            <a:ext cx="4152899" cy="5841630"/>
          </a:xfrm>
          <a:prstGeom prst="rect">
            <a:avLst/>
          </a:prstGeom>
        </p:spPr>
      </p:pic>
      <p:cxnSp>
        <p:nvCxnSpPr>
          <p:cNvPr id="4" name="连接符: 肘形 3"/>
          <p:cNvCxnSpPr/>
          <p:nvPr>
            <p:custDataLst>
              <p:tags r:id="rId2"/>
            </p:custDataLst>
          </p:nvPr>
        </p:nvCxnSpPr>
        <p:spPr>
          <a:xfrm rot="10800000">
            <a:off x="2767285" y="1281515"/>
            <a:ext cx="1772357" cy="946226"/>
          </a:xfrm>
          <a:prstGeom prst="bent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连接符: 肘形 4"/>
          <p:cNvCxnSpPr/>
          <p:nvPr>
            <p:custDataLst>
              <p:tags r:id="rId3"/>
            </p:custDataLst>
          </p:nvPr>
        </p:nvCxnSpPr>
        <p:spPr>
          <a:xfrm rot="10800000" flipV="1">
            <a:off x="2767286" y="3814090"/>
            <a:ext cx="1772357" cy="1189709"/>
          </a:xfrm>
          <a:prstGeom prst="bent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连接符: 肘形 5"/>
          <p:cNvCxnSpPr/>
          <p:nvPr>
            <p:custDataLst>
              <p:tags r:id="rId4"/>
            </p:custDataLst>
          </p:nvPr>
        </p:nvCxnSpPr>
        <p:spPr>
          <a:xfrm flipV="1">
            <a:off x="6743700" y="1876416"/>
            <a:ext cx="2594181" cy="594258"/>
          </a:xfrm>
          <a:prstGeom prst="bent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p:cNvCxnSpPr/>
          <p:nvPr>
            <p:custDataLst>
              <p:tags r:id="rId5"/>
            </p:custDataLst>
          </p:nvPr>
        </p:nvCxnSpPr>
        <p:spPr>
          <a:xfrm flipV="1">
            <a:off x="7175500" y="4386200"/>
            <a:ext cx="1819080" cy="719200"/>
          </a:xfrm>
          <a:prstGeom prst="bentConnector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19"/>
          <p:cNvSpPr txBox="1"/>
          <p:nvPr>
            <p:custDataLst>
              <p:tags r:id="rId6"/>
            </p:custDataLst>
          </p:nvPr>
        </p:nvSpPr>
        <p:spPr>
          <a:xfrm>
            <a:off x="458963" y="1412694"/>
            <a:ext cx="238106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tx1">
                    <a:lumMod val="75000"/>
                    <a:lumOff val="25000"/>
                  </a:schemeClr>
                </a:solidFill>
                <a:latin typeface="Abadi" panose="020B0604020104020204" pitchFamily="34" charset="0"/>
              </a:rPr>
              <a:t>Enhance observational skills</a:t>
            </a:r>
          </a:p>
        </p:txBody>
      </p:sp>
      <p:sp>
        <p:nvSpPr>
          <p:cNvPr id="9" name="矩形: 圆角 8"/>
          <p:cNvSpPr/>
          <p:nvPr>
            <p:custDataLst>
              <p:tags r:id="rId7"/>
            </p:custDataLst>
          </p:nvPr>
        </p:nvSpPr>
        <p:spPr>
          <a:xfrm>
            <a:off x="975108" y="882108"/>
            <a:ext cx="1520791" cy="399407"/>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21"/>
          <p:cNvSpPr txBox="1"/>
          <p:nvPr>
            <p:custDataLst>
              <p:tags r:id="rId8"/>
            </p:custDataLst>
          </p:nvPr>
        </p:nvSpPr>
        <p:spPr>
          <a:xfrm>
            <a:off x="973148" y="896065"/>
            <a:ext cx="1331507"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75000"/>
                    <a:lumOff val="25000"/>
                  </a:schemeClr>
                </a:solidFill>
                <a:latin typeface="Viner Hand ITC" panose="03070502030502020203" pitchFamily="66" charset="0"/>
              </a:rPr>
              <a:t>Tip   01</a:t>
            </a:r>
            <a:endParaRPr lang="zh-CN" altLang="en-US" sz="2800" dirty="0">
              <a:solidFill>
                <a:schemeClr val="tx1">
                  <a:lumMod val="75000"/>
                  <a:lumOff val="25000"/>
                </a:schemeClr>
              </a:solidFill>
              <a:latin typeface="Viner Hand ITC" panose="03070502030502020203" pitchFamily="66" charset="0"/>
            </a:endParaRPr>
          </a:p>
        </p:txBody>
      </p:sp>
      <p:sp>
        <p:nvSpPr>
          <p:cNvPr id="11" name="文本框 22"/>
          <p:cNvSpPr txBox="1"/>
          <p:nvPr>
            <p:custDataLst>
              <p:tags r:id="rId9"/>
            </p:custDataLst>
          </p:nvPr>
        </p:nvSpPr>
        <p:spPr>
          <a:xfrm>
            <a:off x="9061554" y="1846081"/>
            <a:ext cx="238106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tx1">
                    <a:lumMod val="75000"/>
                    <a:lumOff val="25000"/>
                  </a:schemeClr>
                </a:solidFill>
                <a:latin typeface="Abadi" panose="020B0604020104020204" pitchFamily="34" charset="0"/>
              </a:rPr>
              <a:t>Record heartwarming moments.</a:t>
            </a:r>
          </a:p>
        </p:txBody>
      </p:sp>
      <p:sp>
        <p:nvSpPr>
          <p:cNvPr id="12" name="矩形: 圆角 11"/>
          <p:cNvSpPr/>
          <p:nvPr>
            <p:custDataLst>
              <p:tags r:id="rId10"/>
            </p:custDataLst>
          </p:nvPr>
        </p:nvSpPr>
        <p:spPr>
          <a:xfrm>
            <a:off x="9485071" y="1338416"/>
            <a:ext cx="1520791" cy="399407"/>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24"/>
          <p:cNvSpPr txBox="1"/>
          <p:nvPr>
            <p:custDataLst>
              <p:tags r:id="rId11"/>
            </p:custDataLst>
          </p:nvPr>
        </p:nvSpPr>
        <p:spPr>
          <a:xfrm>
            <a:off x="9579714" y="1319178"/>
            <a:ext cx="1520791"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75000"/>
                    <a:lumOff val="25000"/>
                  </a:schemeClr>
                </a:solidFill>
                <a:latin typeface="Viner Hand ITC" panose="03070502030502020203" pitchFamily="66" charset="0"/>
              </a:rPr>
              <a:t>Tip 02</a:t>
            </a:r>
            <a:endParaRPr lang="zh-CN" altLang="en-US" sz="2800" dirty="0">
              <a:solidFill>
                <a:schemeClr val="tx1">
                  <a:lumMod val="75000"/>
                  <a:lumOff val="25000"/>
                </a:schemeClr>
              </a:solidFill>
              <a:latin typeface="Viner Hand ITC" panose="03070502030502020203" pitchFamily="66" charset="0"/>
            </a:endParaRPr>
          </a:p>
        </p:txBody>
      </p:sp>
      <p:sp>
        <p:nvSpPr>
          <p:cNvPr id="14" name="文本框 25"/>
          <p:cNvSpPr txBox="1"/>
          <p:nvPr>
            <p:custDataLst>
              <p:tags r:id="rId12"/>
            </p:custDataLst>
          </p:nvPr>
        </p:nvSpPr>
        <p:spPr>
          <a:xfrm>
            <a:off x="473647" y="4470468"/>
            <a:ext cx="238106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tx1">
                    <a:lumMod val="75000"/>
                    <a:lumOff val="25000"/>
                  </a:schemeClr>
                </a:solidFill>
                <a:latin typeface="Abadi" panose="020B0604020104020204" pitchFamily="34" charset="0"/>
              </a:rPr>
              <a:t>Self-reminding reflection</a:t>
            </a:r>
          </a:p>
        </p:txBody>
      </p:sp>
      <p:sp>
        <p:nvSpPr>
          <p:cNvPr id="15" name="矩形: 圆角 14"/>
          <p:cNvSpPr/>
          <p:nvPr>
            <p:custDataLst>
              <p:tags r:id="rId13"/>
            </p:custDataLst>
          </p:nvPr>
        </p:nvSpPr>
        <p:spPr>
          <a:xfrm>
            <a:off x="903781" y="3939882"/>
            <a:ext cx="1520791" cy="399407"/>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文本框 27"/>
          <p:cNvSpPr txBox="1"/>
          <p:nvPr>
            <p:custDataLst>
              <p:tags r:id="rId14"/>
            </p:custDataLst>
          </p:nvPr>
        </p:nvSpPr>
        <p:spPr>
          <a:xfrm>
            <a:off x="991807" y="3943565"/>
            <a:ext cx="1426148"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75000"/>
                    <a:lumOff val="25000"/>
                  </a:schemeClr>
                </a:solidFill>
                <a:latin typeface="Viner Hand ITC" panose="03070502030502020203" pitchFamily="66" charset="0"/>
              </a:rPr>
              <a:t>Tip  03</a:t>
            </a:r>
            <a:endParaRPr lang="zh-CN" altLang="en-US" sz="2800" dirty="0">
              <a:solidFill>
                <a:schemeClr val="tx1">
                  <a:lumMod val="75000"/>
                  <a:lumOff val="25000"/>
                </a:schemeClr>
              </a:solidFill>
              <a:latin typeface="Viner Hand ITC" panose="03070502030502020203" pitchFamily="66" charset="0"/>
            </a:endParaRPr>
          </a:p>
        </p:txBody>
      </p:sp>
      <p:sp>
        <p:nvSpPr>
          <p:cNvPr id="17" name="文本框 28"/>
          <p:cNvSpPr txBox="1"/>
          <p:nvPr>
            <p:custDataLst>
              <p:tags r:id="rId15"/>
            </p:custDataLst>
          </p:nvPr>
        </p:nvSpPr>
        <p:spPr>
          <a:xfrm>
            <a:off x="8994580" y="4587151"/>
            <a:ext cx="2381060"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tx1">
                    <a:lumMod val="75000"/>
                    <a:lumOff val="25000"/>
                  </a:schemeClr>
                </a:solidFill>
                <a:latin typeface="Abadi" panose="020B0604020104020204" pitchFamily="34" charset="0"/>
              </a:rPr>
              <a:t>Enhance emotions with gratitude.</a:t>
            </a:r>
          </a:p>
        </p:txBody>
      </p:sp>
      <p:sp>
        <p:nvSpPr>
          <p:cNvPr id="18" name="矩形: 圆角 17"/>
          <p:cNvSpPr/>
          <p:nvPr>
            <p:custDataLst>
              <p:tags r:id="rId16"/>
            </p:custDataLst>
          </p:nvPr>
        </p:nvSpPr>
        <p:spPr>
          <a:xfrm>
            <a:off x="9424714" y="4013438"/>
            <a:ext cx="1520791" cy="399407"/>
          </a:xfrm>
          <a:prstGeom prst="roundRect">
            <a:avLst/>
          </a:prstGeom>
          <a:solidFill>
            <a:srgbClr val="FFD557"/>
          </a:solidFill>
          <a:ln>
            <a:solidFill>
              <a:srgbClr val="FFD5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文本框 30"/>
          <p:cNvSpPr txBox="1"/>
          <p:nvPr>
            <p:custDataLst>
              <p:tags r:id="rId17"/>
            </p:custDataLst>
          </p:nvPr>
        </p:nvSpPr>
        <p:spPr>
          <a:xfrm>
            <a:off x="9512740" y="4060248"/>
            <a:ext cx="1520791"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chemeClr val="tx1">
                    <a:lumMod val="75000"/>
                    <a:lumOff val="25000"/>
                  </a:schemeClr>
                </a:solidFill>
                <a:latin typeface="Viner Hand ITC" panose="03070502030502020203" pitchFamily="66" charset="0"/>
              </a:rPr>
              <a:t>Tip   04</a:t>
            </a:r>
            <a:endParaRPr lang="zh-CN" altLang="en-US" sz="2800" dirty="0">
              <a:solidFill>
                <a:schemeClr val="tx1">
                  <a:lumMod val="75000"/>
                  <a:lumOff val="25000"/>
                </a:schemeClr>
              </a:solidFill>
              <a:latin typeface="Viner Hand ITC" panose="03070502030502020203"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clrChange>
              <a:clrFrom>
                <a:srgbClr val="FFFDF7"/>
              </a:clrFrom>
              <a:clrTo>
                <a:srgbClr val="FFFDF7">
                  <a:alpha val="0"/>
                </a:srgbClr>
              </a:clrTo>
            </a:clrChange>
          </a:blip>
          <a:stretch>
            <a:fillRect/>
          </a:stretch>
        </p:blipFill>
        <p:spPr>
          <a:xfrm>
            <a:off x="0" y="4039750"/>
            <a:ext cx="12192000" cy="2818250"/>
          </a:xfrm>
          <a:prstGeom prst="rect">
            <a:avLst/>
          </a:prstGeom>
        </p:spPr>
      </p:pic>
      <p:sp>
        <p:nvSpPr>
          <p:cNvPr id="7" name="文本框 6"/>
          <p:cNvSpPr txBox="1"/>
          <p:nvPr/>
        </p:nvSpPr>
        <p:spPr>
          <a:xfrm>
            <a:off x="3702116" y="1168500"/>
            <a:ext cx="4787767" cy="2799715"/>
          </a:xfrm>
          <a:prstGeom prst="rect">
            <a:avLst/>
          </a:prstGeom>
          <a:noFill/>
        </p:spPr>
        <p:txBody>
          <a:bodyPr wrap="square" rtlCol="0">
            <a:spAutoFit/>
          </a:bodyPr>
          <a:lstStyle/>
          <a:p>
            <a:pPr algn="ctr"/>
            <a:r>
              <a:rPr lang="en-US" altLang="zh-CN" sz="8800" dirty="0">
                <a:latin typeface="Arial Rounded MT Bold" panose="020F0704030504030204" charset="0"/>
                <a:ea typeface="华文行楷" panose="02010800040101010101" pitchFamily="2" charset="-122"/>
                <a:cs typeface="Arial Rounded MT Bold" panose="020F0704030504030204" charset="0"/>
              </a:rPr>
              <a:t>Thank you</a:t>
            </a:r>
            <a:endParaRPr lang="zh-CN" altLang="en-US" sz="8800" dirty="0">
              <a:latin typeface="Arial Rounded MT Bold" panose="020F0704030504030204" charset="0"/>
              <a:ea typeface="华文行楷" panose="02010800040101010101" pitchFamily="2" charset="-122"/>
              <a:cs typeface="Arial Rounded MT Bold" panose="020F07040305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3" name="文本框 2"/>
          <p:cNvSpPr txBox="1"/>
          <p:nvPr/>
        </p:nvSpPr>
        <p:spPr>
          <a:xfrm>
            <a:off x="3305175" y="479425"/>
            <a:ext cx="5582285" cy="1198880"/>
          </a:xfrm>
          <a:prstGeom prst="rect">
            <a:avLst/>
          </a:prstGeom>
          <a:noFill/>
        </p:spPr>
        <p:txBody>
          <a:bodyPr wrap="square" rtlCol="0">
            <a:spAutoFit/>
          </a:bodyPr>
          <a:lstStyle/>
          <a:p>
            <a:r>
              <a:rPr lang="en-US" altLang="zh-CN" sz="7200" dirty="0">
                <a:latin typeface="Arial Rounded MT Bold" panose="020F0704030504030204" charset="0"/>
                <a:ea typeface="华文行楷" panose="02010800040101010101" pitchFamily="2" charset="-122"/>
                <a:cs typeface="Arial Rounded MT Bold" panose="020F0704030504030204" charset="0"/>
              </a:rPr>
              <a:t>CONTENTS</a:t>
            </a:r>
            <a:endParaRPr lang="zh-CN" altLang="en-US" sz="8800" dirty="0">
              <a:latin typeface="华文行楷" panose="02010800040101010101" pitchFamily="2" charset="-122"/>
              <a:ea typeface="华文行楷" panose="02010800040101010101" pitchFamily="2" charset="-122"/>
            </a:endParaRPr>
          </a:p>
        </p:txBody>
      </p:sp>
      <p:sp>
        <p:nvSpPr>
          <p:cNvPr id="12" name="文本框 11"/>
          <p:cNvSpPr txBox="1"/>
          <p:nvPr/>
        </p:nvSpPr>
        <p:spPr>
          <a:xfrm>
            <a:off x="7998435" y="1155700"/>
            <a:ext cx="3634765" cy="609600"/>
          </a:xfrm>
          <a:prstGeom prst="rect">
            <a:avLst/>
          </a:prstGeom>
          <a:noFill/>
        </p:spPr>
        <p:txBody>
          <a:bodyPr wrap="square" rtlCol="0">
            <a:spAutoFit/>
          </a:bodyPr>
          <a:lstStyle/>
          <a:p>
            <a:endParaRPr lang="zh-CN" altLang="en-US"/>
          </a:p>
        </p:txBody>
      </p:sp>
      <p:grpSp>
        <p:nvGrpSpPr>
          <p:cNvPr id="6" name="成组"/>
          <p:cNvGrpSpPr/>
          <p:nvPr>
            <p:custDataLst>
              <p:tags r:id="rId1"/>
            </p:custDataLst>
          </p:nvPr>
        </p:nvGrpSpPr>
        <p:grpSpPr>
          <a:xfrm>
            <a:off x="668384" y="1722637"/>
            <a:ext cx="6073478" cy="1165008"/>
            <a:chOff x="-1117600" y="-1380730"/>
            <a:chExt cx="6384786" cy="2330016"/>
          </a:xfrm>
        </p:grpSpPr>
        <p:sp>
          <p:nvSpPr>
            <p:cNvPr id="8" name="The theme of this slide is about Summer Vibe.…"/>
            <p:cNvSpPr txBox="1"/>
            <p:nvPr>
              <p:custDataLst>
                <p:tags r:id="rId8"/>
              </p:custDataLst>
            </p:nvPr>
          </p:nvSpPr>
          <p:spPr>
            <a:xfrm>
              <a:off x="-1117600" y="293966"/>
              <a:ext cx="6384785" cy="655320"/>
            </a:xfrm>
            <a:prstGeom prst="rect">
              <a:avLst/>
            </a:prstGeom>
            <a:noFill/>
            <a:ln w="12700" cap="flat">
              <a:noFill/>
              <a:miter lim="400000"/>
            </a:ln>
            <a:effectLst/>
          </p:spPr>
          <p:txBody>
            <a:bodyPr wrap="square" lIns="25400" tIns="25400" rIns="25400" bIns="25400" numCol="1" anchor="ctr">
              <a:spAutoFit/>
            </a:bodyPr>
            <a:lstStyle/>
            <a:p>
              <a:pPr algn="l">
                <a:buClrTx/>
                <a:buSzTx/>
                <a:buFontTx/>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b="1" dirty="0">
                  <a:solidFill>
                    <a:schemeClr val="tx1">
                      <a:lumMod val="95000"/>
                      <a:lumOff val="5000"/>
                    </a:schemeClr>
                  </a:solidFill>
                  <a:effectLst>
                    <a:outerShdw blurRad="38100" dist="38100" dir="2700000" algn="tl">
                      <a:srgbClr val="000000">
                        <a:alpha val="43137"/>
                      </a:srgbClr>
                    </a:outerShdw>
                  </a:effectLst>
                  <a:sym typeface="+mn-ea"/>
                </a:rPr>
                <a:t>Always be grateful to those around you</a:t>
              </a:r>
              <a:endParaRPr sz="900" dirty="0">
                <a:solidFill>
                  <a:schemeClr val="tx1">
                    <a:lumMod val="95000"/>
                    <a:lumOff val="5000"/>
                  </a:schemeClr>
                </a:solidFill>
              </a:endParaRPr>
            </a:p>
          </p:txBody>
        </p:sp>
        <p:sp>
          <p:nvSpPr>
            <p:cNvPr id="10" name="01.Part One"/>
            <p:cNvSpPr txBox="1"/>
            <p:nvPr>
              <p:custDataLst>
                <p:tags r:id="rId9"/>
              </p:custDataLst>
            </p:nvPr>
          </p:nvSpPr>
          <p:spPr>
            <a:xfrm>
              <a:off x="-1117599" y="-1380730"/>
              <a:ext cx="6384785" cy="1333698"/>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4000" dirty="0">
                  <a:solidFill>
                    <a:srgbClr val="764556"/>
                  </a:solidFill>
                  <a:latin typeface="Agency FB" panose="020B0503020202020204" pitchFamily="34" charset="0"/>
                  <a:ea typeface="华文新魏" panose="02010800040101010101" pitchFamily="2" charset="-122"/>
                </a:rPr>
                <a:t>01.Part One</a:t>
              </a:r>
            </a:p>
          </p:txBody>
        </p:sp>
      </p:grpSp>
      <p:grpSp>
        <p:nvGrpSpPr>
          <p:cNvPr id="13" name="成组"/>
          <p:cNvGrpSpPr/>
          <p:nvPr>
            <p:custDataLst>
              <p:tags r:id="rId2"/>
            </p:custDataLst>
          </p:nvPr>
        </p:nvGrpSpPr>
        <p:grpSpPr>
          <a:xfrm>
            <a:off x="2699582" y="3303106"/>
            <a:ext cx="6073478" cy="1479333"/>
            <a:chOff x="-5355863" y="-1591550"/>
            <a:chExt cx="6384786" cy="2958666"/>
          </a:xfrm>
        </p:grpSpPr>
        <p:sp>
          <p:nvSpPr>
            <p:cNvPr id="14" name="The theme of this slide is about Summer Vibe.…"/>
            <p:cNvSpPr txBox="1"/>
            <p:nvPr>
              <p:custDataLst>
                <p:tags r:id="rId6"/>
              </p:custDataLst>
            </p:nvPr>
          </p:nvSpPr>
          <p:spPr>
            <a:xfrm>
              <a:off x="-5355863" y="434936"/>
              <a:ext cx="6384785" cy="932180"/>
            </a:xfrm>
            <a:prstGeom prst="rect">
              <a:avLst/>
            </a:prstGeom>
            <a:noFill/>
            <a:ln w="12700" cap="flat">
              <a:noFill/>
              <a:miter lim="400000"/>
            </a:ln>
            <a:effectLst/>
          </p:spPr>
          <p:txBody>
            <a:bodyPr wrap="square" lIns="25400" tIns="25400" rIns="25400" bIns="25400" numCol="1" anchor="ctr">
              <a:sp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dirty="0">
                  <a:solidFill>
                    <a:schemeClr val="tx1">
                      <a:lumMod val="95000"/>
                      <a:lumOff val="5000"/>
                    </a:schemeClr>
                  </a:solidFill>
                </a:rPr>
                <a:t> </a:t>
              </a:r>
            </a:p>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endParaRPr sz="900" dirty="0">
                <a:solidFill>
                  <a:schemeClr val="tx1">
                    <a:lumMod val="95000"/>
                    <a:lumOff val="5000"/>
                  </a:schemeClr>
                </a:solidFill>
              </a:endParaRPr>
            </a:p>
          </p:txBody>
        </p:sp>
        <p:sp>
          <p:nvSpPr>
            <p:cNvPr id="15" name="01.Part One"/>
            <p:cNvSpPr txBox="1"/>
            <p:nvPr>
              <p:custDataLst>
                <p:tags r:id="rId7"/>
              </p:custDataLst>
            </p:nvPr>
          </p:nvSpPr>
          <p:spPr>
            <a:xfrm>
              <a:off x="-5355862" y="-1591550"/>
              <a:ext cx="6384785" cy="1333698"/>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4000" dirty="0">
                  <a:solidFill>
                    <a:srgbClr val="764556"/>
                  </a:solidFill>
                  <a:latin typeface="Agency FB" panose="020B0503020202020204" pitchFamily="34" charset="0"/>
                  <a:ea typeface="华文新魏" panose="02010800040101010101" pitchFamily="2" charset="-122"/>
                </a:rPr>
                <a:t>0</a:t>
              </a:r>
              <a:r>
                <a:rPr lang="en-US" sz="4000" dirty="0">
                  <a:solidFill>
                    <a:srgbClr val="764556"/>
                  </a:solidFill>
                  <a:latin typeface="Agency FB" panose="020B0503020202020204" pitchFamily="34" charset="0"/>
                  <a:ea typeface="华文新魏" panose="02010800040101010101" pitchFamily="2" charset="-122"/>
                </a:rPr>
                <a:t>2</a:t>
              </a:r>
              <a:r>
                <a:rPr sz="4000" dirty="0">
                  <a:solidFill>
                    <a:srgbClr val="764556"/>
                  </a:solidFill>
                  <a:latin typeface="Agency FB" panose="020B0503020202020204" pitchFamily="34" charset="0"/>
                  <a:ea typeface="华文新魏" panose="02010800040101010101" pitchFamily="2" charset="-122"/>
                </a:rPr>
                <a:t>.Part </a:t>
              </a:r>
              <a:r>
                <a:rPr lang="en-US" sz="4000" dirty="0">
                  <a:solidFill>
                    <a:srgbClr val="764556"/>
                  </a:solidFill>
                  <a:latin typeface="Agency FB" panose="020B0503020202020204" pitchFamily="34" charset="0"/>
                  <a:ea typeface="华文新魏" panose="02010800040101010101" pitchFamily="2" charset="-122"/>
                </a:rPr>
                <a:t>Two</a:t>
              </a:r>
              <a:endParaRPr sz="4000" dirty="0">
                <a:solidFill>
                  <a:srgbClr val="764556"/>
                </a:solidFill>
                <a:latin typeface="Agency FB" panose="020B0503020202020204" pitchFamily="34" charset="0"/>
                <a:ea typeface="华文新魏" panose="02010800040101010101" pitchFamily="2" charset="-122"/>
              </a:endParaRPr>
            </a:p>
          </p:txBody>
        </p:sp>
      </p:grpSp>
      <p:grpSp>
        <p:nvGrpSpPr>
          <p:cNvPr id="16" name="成组"/>
          <p:cNvGrpSpPr/>
          <p:nvPr>
            <p:custDataLst>
              <p:tags r:id="rId3"/>
            </p:custDataLst>
          </p:nvPr>
        </p:nvGrpSpPr>
        <p:grpSpPr>
          <a:xfrm>
            <a:off x="4776666" y="4926120"/>
            <a:ext cx="6073478" cy="1482190"/>
            <a:chOff x="-4255744" y="-1379460"/>
            <a:chExt cx="6384786" cy="2964380"/>
          </a:xfrm>
        </p:grpSpPr>
        <p:sp>
          <p:nvSpPr>
            <p:cNvPr id="17" name="The theme of this slide is about Summer Vibe.…"/>
            <p:cNvSpPr txBox="1"/>
            <p:nvPr>
              <p:custDataLst>
                <p:tags r:id="rId4"/>
              </p:custDataLst>
            </p:nvPr>
          </p:nvSpPr>
          <p:spPr>
            <a:xfrm>
              <a:off x="-4255744" y="6310"/>
              <a:ext cx="6384785" cy="1578610"/>
            </a:xfrm>
            <a:prstGeom prst="rect">
              <a:avLst/>
            </a:prstGeom>
            <a:noFill/>
            <a:ln w="12700" cap="flat">
              <a:noFill/>
              <a:miter lim="400000"/>
            </a:ln>
            <a:effectLst/>
          </p:spPr>
          <p:txBody>
            <a:bodyPr wrap="square" lIns="25400" tIns="25400" rIns="25400" bIns="25400" numCol="1" anchor="ctr">
              <a:sp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sz="3200" dirty="0">
                  <a:solidFill>
                    <a:schemeClr val="tx1">
                      <a:lumMod val="95000"/>
                      <a:lumOff val="5000"/>
                    </a:schemeClr>
                  </a:solidFill>
                </a:rPr>
                <a:t> </a:t>
              </a:r>
              <a:r>
                <a:rPr lang="en-US" b="1" dirty="0">
                  <a:solidFill>
                    <a:schemeClr val="tx1">
                      <a:lumMod val="95000"/>
                      <a:lumOff val="5000"/>
                    </a:schemeClr>
                  </a:solidFill>
                  <a:effectLst>
                    <a:outerShdw blurRad="38100" dist="38100" dir="2700000" algn="tl">
                      <a:srgbClr val="000000">
                        <a:alpha val="43137"/>
                      </a:srgbClr>
                    </a:outerShdw>
                  </a:effectLst>
                  <a:sym typeface="+mn-ea"/>
                </a:rPr>
                <a:t>What advice do you have for college students?</a:t>
              </a:r>
              <a:endParaRPr lang="en-US" sz="1600" b="1" dirty="0">
                <a:solidFill>
                  <a:schemeClr val="tx1">
                    <a:lumMod val="95000"/>
                    <a:lumOff val="5000"/>
                  </a:schemeClr>
                </a:solidFill>
                <a:effectLst>
                  <a:outerShdw blurRad="38100" dist="38100" dir="2700000" algn="tl">
                    <a:srgbClr val="000000">
                      <a:alpha val="43137"/>
                    </a:srgbClr>
                  </a:outerShdw>
                </a:effectLst>
              </a:endParaRPr>
            </a:p>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endParaRPr lang="en-US" sz="1600" b="1" dirty="0">
                <a:solidFill>
                  <a:schemeClr val="tx1">
                    <a:lumMod val="95000"/>
                    <a:lumOff val="5000"/>
                  </a:schemeClr>
                </a:solidFill>
                <a:effectLst>
                  <a:outerShdw blurRad="38100" dist="38100" dir="2700000" algn="tl">
                    <a:srgbClr val="000000">
                      <a:alpha val="43137"/>
                    </a:srgbClr>
                  </a:outerShdw>
                </a:effectLst>
              </a:endParaRPr>
            </a:p>
          </p:txBody>
        </p:sp>
        <p:sp>
          <p:nvSpPr>
            <p:cNvPr id="18" name="01.Part One"/>
            <p:cNvSpPr txBox="1"/>
            <p:nvPr>
              <p:custDataLst>
                <p:tags r:id="rId5"/>
              </p:custDataLst>
            </p:nvPr>
          </p:nvSpPr>
          <p:spPr>
            <a:xfrm>
              <a:off x="-4255743" y="-1379460"/>
              <a:ext cx="6384785" cy="1333698"/>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4000" dirty="0">
                  <a:solidFill>
                    <a:srgbClr val="764556"/>
                  </a:solidFill>
                  <a:latin typeface="Agency FB" panose="020B0503020202020204" pitchFamily="34" charset="0"/>
                  <a:ea typeface="华文新魏" panose="02010800040101010101" pitchFamily="2" charset="-122"/>
                </a:rPr>
                <a:t>0</a:t>
              </a:r>
              <a:r>
                <a:rPr lang="en-US" sz="4000" dirty="0">
                  <a:solidFill>
                    <a:srgbClr val="764556"/>
                  </a:solidFill>
                  <a:latin typeface="Agency FB" panose="020B0503020202020204" pitchFamily="34" charset="0"/>
                  <a:ea typeface="华文新魏" panose="02010800040101010101" pitchFamily="2" charset="-122"/>
                </a:rPr>
                <a:t>3</a:t>
              </a:r>
              <a:r>
                <a:rPr sz="4000" dirty="0">
                  <a:solidFill>
                    <a:srgbClr val="764556"/>
                  </a:solidFill>
                  <a:latin typeface="Agency FB" panose="020B0503020202020204" pitchFamily="34" charset="0"/>
                  <a:ea typeface="华文新魏" panose="02010800040101010101" pitchFamily="2" charset="-122"/>
                </a:rPr>
                <a:t>.Part </a:t>
              </a:r>
              <a:r>
                <a:rPr lang="en-US" sz="4000" dirty="0">
                  <a:solidFill>
                    <a:srgbClr val="764556"/>
                  </a:solidFill>
                  <a:latin typeface="Agency FB" panose="020B0503020202020204" pitchFamily="34" charset="0"/>
                  <a:ea typeface="华文新魏" panose="02010800040101010101" pitchFamily="2" charset="-122"/>
                </a:rPr>
                <a:t>Three</a:t>
              </a:r>
              <a:endParaRPr sz="4000" dirty="0">
                <a:solidFill>
                  <a:srgbClr val="764556"/>
                </a:solidFill>
                <a:latin typeface="Agency FB" panose="020B0503020202020204" pitchFamily="34" charset="0"/>
                <a:ea typeface="华文新魏" panose="02010800040101010101" pitchFamily="2" charset="-122"/>
              </a:endParaRPr>
            </a:p>
          </p:txBody>
        </p:sp>
      </p:grpSp>
      <p:sp>
        <p:nvSpPr>
          <p:cNvPr id="4" name="文本框 3"/>
          <p:cNvSpPr txBox="1"/>
          <p:nvPr/>
        </p:nvSpPr>
        <p:spPr>
          <a:xfrm>
            <a:off x="3221355" y="4129405"/>
            <a:ext cx="7565390" cy="922020"/>
          </a:xfrm>
          <a:prstGeom prst="rect">
            <a:avLst/>
          </a:prstGeom>
          <a:noFill/>
        </p:spPr>
        <p:txBody>
          <a:bodyPr wrap="square" rtlCol="0">
            <a:spAutoFit/>
          </a:bodyPr>
          <a:lstStyle/>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b="1" dirty="0">
                <a:solidFill>
                  <a:schemeClr val="tx1">
                    <a:lumMod val="95000"/>
                    <a:lumOff val="5000"/>
                  </a:schemeClr>
                </a:solidFill>
                <a:effectLst>
                  <a:outerShdw blurRad="38100" dist="38100" dir="2700000" algn="tl">
                    <a:srgbClr val="000000">
                      <a:alpha val="43137"/>
                    </a:srgbClr>
                  </a:outerShdw>
                </a:effectLst>
                <a:sym typeface="+mn-ea"/>
              </a:rPr>
              <a:t>·The importance of a keen awareness of expressing gratitude</a:t>
            </a:r>
          </a:p>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b="1" dirty="0">
                <a:solidFill>
                  <a:schemeClr val="tx1">
                    <a:lumMod val="95000"/>
                    <a:lumOff val="5000"/>
                  </a:schemeClr>
                </a:solidFill>
                <a:effectLst>
                  <a:outerShdw blurRad="38100" dist="38100" dir="2700000" algn="tl">
                    <a:srgbClr val="000000">
                      <a:alpha val="43137"/>
                    </a:srgbClr>
                  </a:outerShdw>
                </a:effectLst>
              </a:rPr>
              <a:t>·</a:t>
            </a:r>
            <a:r>
              <a:rPr lang="en-US" b="1" dirty="0">
                <a:solidFill>
                  <a:schemeClr val="tx1">
                    <a:lumMod val="95000"/>
                    <a:lumOff val="5000"/>
                  </a:schemeClr>
                </a:solidFill>
                <a:effectLst>
                  <a:outerShdw blurRad="38100" dist="38100" dir="2700000" algn="tl">
                    <a:srgbClr val="000000">
                      <a:alpha val="43137"/>
                    </a:srgbClr>
                  </a:outerShdw>
                </a:effectLst>
                <a:sym typeface="+mn-ea"/>
              </a:rPr>
              <a:t>a sharp awareness of gratitude </a:t>
            </a:r>
            <a:endParaRPr lang="en-US" b="1" dirty="0">
              <a:solidFill>
                <a:schemeClr val="tx1">
                  <a:lumMod val="95000"/>
                  <a:lumOff val="5000"/>
                </a:schemeClr>
              </a:solidFill>
              <a:effectLst>
                <a:outerShdw blurRad="38100" dist="38100" dir="2700000" algn="tl">
                  <a:srgbClr val="000000">
                    <a:alpha val="43137"/>
                  </a:srgbClr>
                </a:outerShdw>
              </a:effectLst>
            </a:endParaRPr>
          </a:p>
          <a:p>
            <a:pPr algn="l">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3" name="图片 2"/>
          <p:cNvPicPr>
            <a:picLocks noChangeAspect="1"/>
          </p:cNvPicPr>
          <p:nvPr/>
        </p:nvPicPr>
        <p:blipFill rotWithShape="1">
          <a:blip r:embed="rId2"/>
          <a:srcRect t="5742" b="15588"/>
          <a:stretch>
            <a:fillRect/>
          </a:stretch>
        </p:blipFill>
        <p:spPr>
          <a:xfrm>
            <a:off x="0" y="1"/>
            <a:ext cx="12192000" cy="6858000"/>
          </a:xfrm>
          <a:prstGeom prst="rect">
            <a:avLst/>
          </a:prstGeom>
        </p:spPr>
      </p:pic>
      <p:grpSp>
        <p:nvGrpSpPr>
          <p:cNvPr id="31" name="成组"/>
          <p:cNvGrpSpPr/>
          <p:nvPr/>
        </p:nvGrpSpPr>
        <p:grpSpPr>
          <a:xfrm>
            <a:off x="548704" y="533568"/>
            <a:ext cx="11179150" cy="1602740"/>
            <a:chOff x="-1117599" y="-1995306"/>
            <a:chExt cx="11752160" cy="3205482"/>
          </a:xfrm>
        </p:grpSpPr>
        <p:sp>
          <p:nvSpPr>
            <p:cNvPr id="1048607" name="The theme of this slide is about Summer Vibe.…"/>
            <p:cNvSpPr txBox="1"/>
            <p:nvPr/>
          </p:nvSpPr>
          <p:spPr>
            <a:xfrm>
              <a:off x="2416375" y="-1599066"/>
              <a:ext cx="8218186" cy="2809242"/>
            </a:xfrm>
            <a:prstGeom prst="rect">
              <a:avLst/>
            </a:prstGeom>
            <a:noFill/>
            <a:ln w="12700" cap="flat">
              <a:noFill/>
              <a:miter lim="400000"/>
            </a:ln>
            <a:effectLst/>
          </p:spPr>
          <p:txBody>
            <a:bodyPr wrap="square" lIns="25400" tIns="25400" rIns="25400" bIns="25400" numCol="1" anchor="ctr">
              <a:spAutoFit/>
            </a:bodyPr>
            <a:lstStyle/>
            <a:p>
              <a:pPr algn="l">
                <a:buClrTx/>
                <a:buSzTx/>
                <a:buFontTx/>
                <a:defRPr sz="1800" b="0">
                  <a:solidFill>
                    <a:srgbClr val="5E5E5E"/>
                  </a:solidFill>
                  <a:latin typeface="Source Han Sans CN ExtraLight" panose="020B0400000000000000" charset="-122"/>
                  <a:ea typeface="Source Han Sans CN ExtraLight" panose="020B0400000000000000" charset="-122"/>
                  <a:cs typeface="Source Han Sans CN ExtraLight" panose="020B0400000000000000" charset="-122"/>
                  <a:sym typeface="Source Han Sans CN ExtraLight" panose="020B0400000000000000" charset="-122"/>
                </a:defRPr>
              </a:pPr>
              <a:r>
                <a:rPr lang="en-US" sz="4400" b="1" dirty="0">
                  <a:solidFill>
                    <a:schemeClr val="tx1">
                      <a:lumMod val="95000"/>
                      <a:lumOff val="5000"/>
                    </a:schemeClr>
                  </a:solidFill>
                  <a:effectLst>
                    <a:outerShdw blurRad="38100" dist="38100" dir="2700000" algn="tl">
                      <a:srgbClr val="000000">
                        <a:alpha val="43137"/>
                      </a:srgbClr>
                    </a:outerShdw>
                  </a:effectLst>
                </a:rPr>
                <a:t>Always be grateful to those around you</a:t>
              </a:r>
            </a:p>
          </p:txBody>
        </p:sp>
        <p:sp>
          <p:nvSpPr>
            <p:cNvPr id="1048608" name="01.Part One"/>
            <p:cNvSpPr txBox="1"/>
            <p:nvPr/>
          </p:nvSpPr>
          <p:spPr>
            <a:xfrm>
              <a:off x="-1117599" y="-1995306"/>
              <a:ext cx="2700232" cy="2562862"/>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sz="8000" dirty="0">
                  <a:solidFill>
                    <a:srgbClr val="764556"/>
                  </a:solidFill>
                  <a:latin typeface="Arial Black" panose="020B0A04020102020204" pitchFamily="34" charset="0"/>
                  <a:ea typeface="华文新魏" panose="02010800040101010101" pitchFamily="2" charset="-122"/>
                </a:rPr>
                <a:t>01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1048609" name="01.Part One"/>
          <p:cNvSpPr txBox="1"/>
          <p:nvPr/>
        </p:nvSpPr>
        <p:spPr>
          <a:xfrm>
            <a:off x="2200275" y="3033713"/>
            <a:ext cx="8186420" cy="789305"/>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lang="en-US" sz="4800" dirty="0">
                <a:solidFill>
                  <a:srgbClr val="764556"/>
                </a:solidFill>
                <a:latin typeface="华文楷体" panose="02010600040101010101" pitchFamily="2" charset="-122"/>
                <a:ea typeface="华文楷体" panose="02010600040101010101" pitchFamily="2" charset="-122"/>
              </a:rPr>
              <a:t>Are you always grateful to others?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3" name="媒体11_compressed">
            <a:hlinkClick r:id="" action="ppaction://media"/>
            <a:extLst>
              <a:ext uri="{FF2B5EF4-FFF2-40B4-BE49-F238E27FC236}">
                <a16:creationId xmlns:a16="http://schemas.microsoft.com/office/drawing/2014/main" id="{48E1100A-9FE4-8A43-4BB0-133FB777B6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6919" y="404495"/>
            <a:ext cx="8065347" cy="6049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1048605" name="任意多边形: 形状 1"/>
          <p:cNvSpPr/>
          <p:nvPr/>
        </p:nvSpPr>
        <p:spPr>
          <a:xfrm>
            <a:off x="430210" y="164332"/>
            <a:ext cx="11062096" cy="6529334"/>
          </a:xfrm>
          <a:custGeom>
            <a:avLst/>
            <a:gdLst>
              <a:gd name="connsiteX0" fmla="*/ 209648 w 10727214"/>
              <a:gd name="connsiteY0" fmla="*/ 587179 h 6171291"/>
              <a:gd name="connsiteX1" fmla="*/ 3589846 w 10727214"/>
              <a:gd name="connsiteY1" fmla="*/ 1552 h 6171291"/>
              <a:gd name="connsiteX2" fmla="*/ 6723464 w 10727214"/>
              <a:gd name="connsiteY2" fmla="*/ 761840 h 6171291"/>
              <a:gd name="connsiteX3" fmla="*/ 9620776 w 10727214"/>
              <a:gd name="connsiteY3" fmla="*/ 83745 h 6171291"/>
              <a:gd name="connsiteX4" fmla="*/ 10720111 w 10727214"/>
              <a:gd name="connsiteY4" fmla="*/ 1347467 h 6171291"/>
              <a:gd name="connsiteX5" fmla="*/ 10113936 w 10727214"/>
              <a:gd name="connsiteY5" fmla="*/ 3874909 h 6171291"/>
              <a:gd name="connsiteX6" fmla="*/ 10535176 w 10727214"/>
              <a:gd name="connsiteY6" fmla="*/ 5631790 h 6171291"/>
              <a:gd name="connsiteX7" fmla="*/ 10535176 w 10727214"/>
              <a:gd name="connsiteY7" fmla="*/ 5631790 h 6171291"/>
              <a:gd name="connsiteX8" fmla="*/ 10586547 w 10727214"/>
              <a:gd name="connsiteY8" fmla="*/ 5765354 h 6171291"/>
              <a:gd name="connsiteX9" fmla="*/ 10494080 w 10727214"/>
              <a:gd name="connsiteY9" fmla="*/ 5991386 h 6171291"/>
              <a:gd name="connsiteX10" fmla="*/ 10011194 w 10727214"/>
              <a:gd name="connsiteY10" fmla="*/ 6166046 h 6171291"/>
              <a:gd name="connsiteX11" fmla="*/ 7935815 w 10727214"/>
              <a:gd name="connsiteY11" fmla="*/ 5785903 h 6171291"/>
              <a:gd name="connsiteX12" fmla="*/ 5562484 w 10727214"/>
              <a:gd name="connsiteY12" fmla="*/ 6042757 h 6171291"/>
              <a:gd name="connsiteX13" fmla="*/ 3117235 w 10727214"/>
              <a:gd name="connsiteY13" fmla="*/ 5826999 h 6171291"/>
              <a:gd name="connsiteX14" fmla="*/ 846646 w 10727214"/>
              <a:gd name="connsiteY14" fmla="*/ 5940015 h 6171291"/>
              <a:gd name="connsiteX15" fmla="*/ 754179 w 10727214"/>
              <a:gd name="connsiteY15" fmla="*/ 4573552 h 6171291"/>
              <a:gd name="connsiteX16" fmla="*/ 117181 w 10727214"/>
              <a:gd name="connsiteY16" fmla="*/ 3145444 h 6171291"/>
              <a:gd name="connsiteX17" fmla="*/ 332938 w 10727214"/>
              <a:gd name="connsiteY17" fmla="*/ 1368015 h 6171291"/>
              <a:gd name="connsiteX18" fmla="*/ 209648 w 10727214"/>
              <a:gd name="connsiteY18" fmla="*/ 587179 h 617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27214" h="6171291">
                <a:moveTo>
                  <a:pt x="209648" y="587179"/>
                </a:moveTo>
                <a:cubicBezTo>
                  <a:pt x="752466" y="359435"/>
                  <a:pt x="2504210" y="-27558"/>
                  <a:pt x="3589846" y="1552"/>
                </a:cubicBezTo>
                <a:cubicBezTo>
                  <a:pt x="4675482" y="30662"/>
                  <a:pt x="5718309" y="748141"/>
                  <a:pt x="6723464" y="761840"/>
                </a:cubicBezTo>
                <a:cubicBezTo>
                  <a:pt x="7728619" y="775539"/>
                  <a:pt x="8954668" y="-13860"/>
                  <a:pt x="9620776" y="83745"/>
                </a:cubicBezTo>
                <a:cubicBezTo>
                  <a:pt x="10286884" y="181350"/>
                  <a:pt x="10637918" y="715606"/>
                  <a:pt x="10720111" y="1347467"/>
                </a:cubicBezTo>
                <a:cubicBezTo>
                  <a:pt x="10802304" y="1979328"/>
                  <a:pt x="10144758" y="3160855"/>
                  <a:pt x="10113936" y="3874909"/>
                </a:cubicBezTo>
                <a:cubicBezTo>
                  <a:pt x="10083114" y="4588963"/>
                  <a:pt x="10535176" y="5631790"/>
                  <a:pt x="10535176" y="5631790"/>
                </a:cubicBezTo>
                <a:lnTo>
                  <a:pt x="10535176" y="5631790"/>
                </a:lnTo>
                <a:cubicBezTo>
                  <a:pt x="10543738" y="5654050"/>
                  <a:pt x="10593396" y="5705421"/>
                  <a:pt x="10586547" y="5765354"/>
                </a:cubicBezTo>
                <a:cubicBezTo>
                  <a:pt x="10579698" y="5825287"/>
                  <a:pt x="10589972" y="5924604"/>
                  <a:pt x="10494080" y="5991386"/>
                </a:cubicBezTo>
                <a:cubicBezTo>
                  <a:pt x="10398188" y="6058168"/>
                  <a:pt x="10437572" y="6200293"/>
                  <a:pt x="10011194" y="6166046"/>
                </a:cubicBezTo>
                <a:cubicBezTo>
                  <a:pt x="9584816" y="6131799"/>
                  <a:pt x="8677267" y="5806451"/>
                  <a:pt x="7935815" y="5785903"/>
                </a:cubicBezTo>
                <a:cubicBezTo>
                  <a:pt x="7194363" y="5765355"/>
                  <a:pt x="6365581" y="6035908"/>
                  <a:pt x="5562484" y="6042757"/>
                </a:cubicBezTo>
                <a:cubicBezTo>
                  <a:pt x="4759387" y="6049606"/>
                  <a:pt x="3903208" y="5844123"/>
                  <a:pt x="3117235" y="5826999"/>
                </a:cubicBezTo>
                <a:cubicBezTo>
                  <a:pt x="2331262" y="5809875"/>
                  <a:pt x="1240489" y="6148923"/>
                  <a:pt x="846646" y="5940015"/>
                </a:cubicBezTo>
                <a:cubicBezTo>
                  <a:pt x="452803" y="5731107"/>
                  <a:pt x="875757" y="5039314"/>
                  <a:pt x="754179" y="4573552"/>
                </a:cubicBezTo>
                <a:cubicBezTo>
                  <a:pt x="632602" y="4107790"/>
                  <a:pt x="187388" y="3679700"/>
                  <a:pt x="117181" y="3145444"/>
                </a:cubicBezTo>
                <a:cubicBezTo>
                  <a:pt x="46974" y="2611188"/>
                  <a:pt x="314102" y="1797817"/>
                  <a:pt x="332938" y="1368015"/>
                </a:cubicBezTo>
                <a:cubicBezTo>
                  <a:pt x="351774" y="938213"/>
                  <a:pt x="-333170" y="814923"/>
                  <a:pt x="209648" y="587179"/>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06" name="文本框 4"/>
          <p:cNvSpPr txBox="1"/>
          <p:nvPr/>
        </p:nvSpPr>
        <p:spPr>
          <a:xfrm>
            <a:off x="2235269" y="1211338"/>
            <a:ext cx="7893129" cy="5025390"/>
          </a:xfrm>
          <a:prstGeom prst="rect">
            <a:avLst/>
          </a:prstGeom>
          <a:noFill/>
        </p:spPr>
        <p:txBody>
          <a:bodyPr wrap="square">
            <a:spAutoFit/>
          </a:bodyPr>
          <a:lstStyle/>
          <a:p>
            <a:pPr>
              <a:lnSpc>
                <a:spcPct val="150000"/>
              </a:lnSpc>
            </a:pPr>
            <a:r>
              <a:rPr lang="zh-CN" altLang="en-US" sz="2800" b="1" dirty="0">
                <a:solidFill>
                  <a:schemeClr val="tx1">
                    <a:lumMod val="65000"/>
                    <a:lumOff val="35000"/>
                  </a:schemeClr>
                </a:solidFill>
              </a:rPr>
              <a:t>Though naughty, Xin has a warm side. He wrote a letter thanking Mei</a:t>
            </a:r>
            <a:r>
              <a:rPr lang="en-US" altLang="zh-CN" sz="2800" b="1" dirty="0">
                <a:solidFill>
                  <a:schemeClr val="tx1">
                    <a:lumMod val="65000"/>
                    <a:lumOff val="35000"/>
                  </a:schemeClr>
                </a:solidFill>
              </a:rPr>
              <a:t> Y</a:t>
            </a:r>
            <a:r>
              <a:rPr lang="zh-CN" altLang="en-US" sz="2800" b="1" dirty="0">
                <a:solidFill>
                  <a:schemeClr val="tx1">
                    <a:lumMod val="65000"/>
                    <a:lumOff val="35000"/>
                  </a:schemeClr>
                </a:solidFill>
              </a:rPr>
              <a:t>a for her care, an act that showed the tenderness of his heart. In life, we often neglect to express gratitude, and Xiao Xin's action reminds us that we should value the efforts of others and respond with gratitude.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pic>
        <p:nvPicPr>
          <p:cNvPr id="2097159" name="图片 1"/>
          <p:cNvPicPr>
            <a:picLocks noChangeAspect="1"/>
          </p:cNvPicPr>
          <p:nvPr/>
        </p:nvPicPr>
        <p:blipFill rotWithShape="1">
          <a:blip r:embed="rId2" cstate="print"/>
          <a:srcRect l="45011" t="82880" r="23959"/>
          <a:stretch>
            <a:fillRect/>
          </a:stretch>
        </p:blipFill>
        <p:spPr>
          <a:xfrm>
            <a:off x="0" y="3950879"/>
            <a:ext cx="4716379" cy="2806723"/>
          </a:xfrm>
          <a:prstGeom prst="rect">
            <a:avLst/>
          </a:prstGeom>
        </p:spPr>
      </p:pic>
      <p:grpSp>
        <p:nvGrpSpPr>
          <p:cNvPr id="27" name="组合 404"/>
          <p:cNvGrpSpPr/>
          <p:nvPr/>
        </p:nvGrpSpPr>
        <p:grpSpPr>
          <a:xfrm>
            <a:off x="4980245" y="1796895"/>
            <a:ext cx="6311840" cy="1187821"/>
            <a:chOff x="12521407" y="3119674"/>
            <a:chExt cx="9153918" cy="1034281"/>
          </a:xfrm>
        </p:grpSpPr>
        <p:sp>
          <p:nvSpPr>
            <p:cNvPr id="1048599" name="Object 405"/>
            <p:cNvSpPr txBox="1"/>
            <p:nvPr/>
          </p:nvSpPr>
          <p:spPr>
            <a:xfrm>
              <a:off x="12950425" y="3119674"/>
              <a:ext cx="8724900" cy="546284"/>
            </a:xfrm>
            <a:prstGeom prst="rect">
              <a:avLst/>
            </a:prstGeom>
          </p:spPr>
          <p:txBody>
            <a:bodyPr vert="horz" wrap="square" lIns="0" tIns="0" rIns="0" bIns="0" rtlCol="0" anchor="t" anchorCtr="0">
              <a:spAutoFit/>
            </a:bodyPr>
            <a:lstStyle/>
            <a:p>
              <a:pPr algn="l">
                <a:lnSpc>
                  <a:spcPct val="102000"/>
                </a:lnSpc>
              </a:pPr>
              <a:r>
                <a:rPr lang="en-US" altLang="zh-CN" sz="4000" i="0" dirty="0">
                  <a:latin typeface="Arial Rounded MT Bold" panose="020F0704030504030204" charset="0"/>
                  <a:ea typeface="华文行楷" panose="02010800040101010101" pitchFamily="2" charset="-122"/>
                  <a:cs typeface="Arial Rounded MT Bold" panose="020F0704030504030204" charset="0"/>
                </a:rPr>
                <a:t>Among friends</a:t>
              </a:r>
            </a:p>
          </p:txBody>
        </p:sp>
        <p:sp>
          <p:nvSpPr>
            <p:cNvPr id="1048600" name="Object 406"/>
            <p:cNvSpPr txBox="1"/>
            <p:nvPr/>
          </p:nvSpPr>
          <p:spPr>
            <a:xfrm>
              <a:off x="12521407" y="3768571"/>
              <a:ext cx="9017000" cy="385384"/>
            </a:xfrm>
            <a:prstGeom prst="rect">
              <a:avLst/>
            </a:prstGeom>
          </p:spPr>
          <p:txBody>
            <a:bodyPr vert="horz" wrap="square" lIns="0" tIns="0" rIns="0" bIns="0" rtlCol="0" anchor="t" anchorCtr="0">
              <a:spAutoFit/>
            </a:bodyPr>
            <a:lstStyle/>
            <a:p>
              <a:pPr>
                <a:lnSpc>
                  <a:spcPct val="120000"/>
                </a:lnSpc>
              </a:pPr>
              <a:r>
                <a:rPr lang="zh-CN" altLang="en-US" sz="2400" dirty="0">
                  <a:latin typeface="华文楷体" panose="02010600040101010101" pitchFamily="2" charset="-122"/>
                  <a:ea typeface="华文楷体" panose="02010600040101010101" pitchFamily="2" charset="-122"/>
                </a:rPr>
                <a:t>deepening the friendship between each other</a:t>
              </a:r>
            </a:p>
          </p:txBody>
        </p:sp>
      </p:grpSp>
      <p:sp>
        <p:nvSpPr>
          <p:cNvPr id="1048601" name="01.Part One"/>
          <p:cNvSpPr txBox="1"/>
          <p:nvPr/>
        </p:nvSpPr>
        <p:spPr>
          <a:xfrm>
            <a:off x="207678" y="464402"/>
            <a:ext cx="4301020" cy="2489200"/>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lang="en-US" sz="4800" dirty="0">
                <a:solidFill>
                  <a:srgbClr val="764556"/>
                </a:solidFill>
                <a:latin typeface="华文楷体" panose="02010600040101010101" pitchFamily="2" charset="-122"/>
                <a:ea typeface="华文楷体" panose="02010600040101010101" pitchFamily="2" charset="-122"/>
              </a:rPr>
              <a:t>The meaning of Gratitude in Relationships</a:t>
            </a:r>
          </a:p>
        </p:txBody>
      </p:sp>
      <p:grpSp>
        <p:nvGrpSpPr>
          <p:cNvPr id="28" name="组合 404"/>
          <p:cNvGrpSpPr/>
          <p:nvPr/>
        </p:nvGrpSpPr>
        <p:grpSpPr>
          <a:xfrm>
            <a:off x="4801109" y="3548166"/>
            <a:ext cx="6575704" cy="1573234"/>
            <a:chOff x="12185059" y="3180148"/>
            <a:chExt cx="9536597" cy="1560882"/>
          </a:xfrm>
        </p:grpSpPr>
        <p:sp>
          <p:nvSpPr>
            <p:cNvPr id="1048602" name="Object 405"/>
            <p:cNvSpPr txBox="1"/>
            <p:nvPr/>
          </p:nvSpPr>
          <p:spPr>
            <a:xfrm>
              <a:off x="12996756" y="3180148"/>
              <a:ext cx="8724900" cy="560083"/>
            </a:xfrm>
            <a:prstGeom prst="rect">
              <a:avLst/>
            </a:prstGeom>
          </p:spPr>
          <p:txBody>
            <a:bodyPr vert="horz" wrap="square" lIns="0" tIns="0" rIns="0" bIns="0" rtlCol="0" anchor="t" anchorCtr="0">
              <a:spAutoFit/>
            </a:bodyPr>
            <a:lstStyle/>
            <a:p>
              <a:pPr algn="l">
                <a:lnSpc>
                  <a:spcPct val="102000"/>
                </a:lnSpc>
              </a:pPr>
              <a:r>
                <a:rPr lang="zh-CN" altLang="en-US" sz="3600" b="1" dirty="0">
                  <a:latin typeface="Arial Rounded MT Bold" panose="020F0704030504030204" charset="0"/>
                  <a:ea typeface="Microsoft JhengHei" panose="020B0604030504040204" charset="-120"/>
                  <a:cs typeface="Arial Rounded MT Bold" panose="020F0704030504030204" charset="0"/>
                </a:rPr>
                <a:t>In the workplace</a:t>
              </a:r>
            </a:p>
          </p:txBody>
        </p:sp>
        <p:sp>
          <p:nvSpPr>
            <p:cNvPr id="1048603" name="Object 406"/>
            <p:cNvSpPr txBox="1"/>
            <p:nvPr/>
          </p:nvSpPr>
          <p:spPr>
            <a:xfrm>
              <a:off x="12185059" y="3862160"/>
              <a:ext cx="9017000" cy="878870"/>
            </a:xfrm>
            <a:prstGeom prst="rect">
              <a:avLst/>
            </a:prstGeom>
          </p:spPr>
          <p:txBody>
            <a:bodyPr vert="horz" wrap="square" lIns="0" tIns="0" rIns="0" bIns="0" rtlCol="0" anchor="t" anchorCtr="0">
              <a:spAutoFit/>
            </a:bodyPr>
            <a:lstStyle/>
            <a:p>
              <a:pPr>
                <a:lnSpc>
                  <a:spcPct val="120000"/>
                </a:lnSpc>
              </a:pPr>
              <a:r>
                <a:rPr lang="en-US" altLang="zh-CN" sz="2400" dirty="0">
                  <a:latin typeface="华文楷体" panose="02010600040101010101" pitchFamily="2" charset="-122"/>
                  <a:ea typeface="华文楷体" panose="02010600040101010101" pitchFamily="2" charset="-122"/>
                </a:rPr>
                <a:t>   fo</a:t>
              </a:r>
              <a:r>
                <a:rPr lang="zh-CN" altLang="en-US" sz="2400" dirty="0">
                  <a:latin typeface="华文楷体" panose="02010600040101010101" pitchFamily="2" charset="-122"/>
                  <a:ea typeface="华文楷体" panose="02010600040101010101" pitchFamily="2" charset="-122"/>
                </a:rPr>
                <a:t>rm a positive working atmosphere and reduce conflict and conflict</a:t>
              </a:r>
            </a:p>
          </p:txBody>
        </p:sp>
      </p:grpSp>
      <p:sp>
        <p:nvSpPr>
          <p:cNvPr id="1048604" name="Object 406"/>
          <p:cNvSpPr txBox="1"/>
          <p:nvPr/>
        </p:nvSpPr>
        <p:spPr>
          <a:xfrm>
            <a:off x="5312868" y="657343"/>
            <a:ext cx="5552186" cy="885825"/>
          </a:xfrm>
          <a:prstGeom prst="rect">
            <a:avLst/>
          </a:prstGeom>
        </p:spPr>
        <p:txBody>
          <a:bodyPr vert="horz" wrap="square" lIns="0" tIns="0" rIns="0" bIns="0" rtlCol="0" anchor="t" anchorCtr="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nSpc>
                <a:spcPct val="120000"/>
              </a:lnSpc>
            </a:pPr>
            <a:r>
              <a:rPr lang="en-US" altLang="zh-CN" sz="2000" dirty="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Gratitude plays an extremely important role in relationships.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FE1"/>
        </a:solidFill>
        <a:effectLst/>
      </p:bgPr>
    </p:bg>
    <p:spTree>
      <p:nvGrpSpPr>
        <p:cNvPr id="1" name=""/>
        <p:cNvGrpSpPr/>
        <p:nvPr/>
      </p:nvGrpSpPr>
      <p:grpSpPr>
        <a:xfrm>
          <a:off x="0" y="0"/>
          <a:ext cx="0" cy="0"/>
          <a:chOff x="0" y="0"/>
          <a:chExt cx="0" cy="0"/>
        </a:xfrm>
      </p:grpSpPr>
      <p:sp>
        <p:nvSpPr>
          <p:cNvPr id="1048594" name="椭圆 4"/>
          <p:cNvSpPr/>
          <p:nvPr/>
        </p:nvSpPr>
        <p:spPr>
          <a:xfrm>
            <a:off x="6150789" y="336424"/>
            <a:ext cx="4987529" cy="4838964"/>
          </a:xfrm>
          <a:prstGeom prst="ellipse">
            <a:avLst/>
          </a:prstGeom>
          <a:noFill/>
          <a:ln w="285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5" name="文本框 5"/>
          <p:cNvSpPr txBox="1"/>
          <p:nvPr/>
        </p:nvSpPr>
        <p:spPr>
          <a:xfrm rot="25482">
            <a:off x="1965501" y="2703649"/>
            <a:ext cx="3958077" cy="2306955"/>
          </a:xfrm>
          <a:prstGeom prst="rect">
            <a:avLst/>
          </a:prstGeom>
          <a:noFill/>
        </p:spPr>
        <p:txBody>
          <a:bodyPr wrap="square">
            <a:spAutoFit/>
          </a:bodyPr>
          <a:lstStyle/>
          <a:p>
            <a:pPr algn="ctr">
              <a:lnSpc>
                <a:spcPct val="150000"/>
              </a:lnSpc>
            </a:pPr>
            <a:r>
              <a:rPr lang="en-US" altLang="zh-CN" sz="2400" b="1" dirty="0">
                <a:solidFill>
                  <a:schemeClr val="tx1">
                    <a:lumMod val="50000"/>
                    <a:lumOff val="50000"/>
                  </a:schemeClr>
                </a:solidFill>
              </a:rPr>
              <a:t>Rewarding behavior is also a sign of gratitude , this is a practical way to show gratitude.</a:t>
            </a:r>
          </a:p>
        </p:txBody>
      </p:sp>
      <p:sp>
        <p:nvSpPr>
          <p:cNvPr id="1048596" name="椭圆 6"/>
          <p:cNvSpPr/>
          <p:nvPr/>
        </p:nvSpPr>
        <p:spPr>
          <a:xfrm>
            <a:off x="1706580" y="1881093"/>
            <a:ext cx="4389419" cy="3851344"/>
          </a:xfrm>
          <a:prstGeom prst="ellipse">
            <a:avLst/>
          </a:prstGeom>
          <a:noFill/>
          <a:ln w="285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7" name="文本框 7"/>
          <p:cNvSpPr txBox="1"/>
          <p:nvPr/>
        </p:nvSpPr>
        <p:spPr>
          <a:xfrm>
            <a:off x="6610010" y="1002442"/>
            <a:ext cx="4069085" cy="3969385"/>
          </a:xfrm>
          <a:prstGeom prst="rect">
            <a:avLst/>
          </a:prstGeom>
          <a:noFill/>
        </p:spPr>
        <p:txBody>
          <a:bodyPr wrap="square">
            <a:spAutoFit/>
          </a:bodyPr>
          <a:lstStyle/>
          <a:p>
            <a:pPr algn="ctr">
              <a:lnSpc>
                <a:spcPct val="150000"/>
              </a:lnSpc>
            </a:pPr>
            <a:r>
              <a:rPr lang="en-US" altLang="zh-CN" sz="2000" b="1" dirty="0">
                <a:solidFill>
                  <a:schemeClr val="tx1">
                    <a:lumMod val="50000"/>
                    <a:lumOff val="50000"/>
                  </a:schemeClr>
                </a:solidFill>
              </a:rPr>
              <a:t> </a:t>
            </a:r>
            <a:r>
              <a:rPr lang="en-US" altLang="zh-CN" sz="2400" b="1" dirty="0">
                <a:solidFill>
                  <a:schemeClr val="tx1">
                    <a:lumMod val="50000"/>
                    <a:lumOff val="50000"/>
                  </a:schemeClr>
                </a:solidFill>
              </a:rPr>
              <a:t>The most common and direct are sincere words of thanks.a sincere "thank you so much, I don't know what I would do without you" will show the other person that you are sincere.</a:t>
            </a:r>
          </a:p>
        </p:txBody>
      </p:sp>
      <p:pic>
        <p:nvPicPr>
          <p:cNvPr id="2097157" name="图片 1" descr="卡通人物&#10;&#10;描述已自动生成"/>
          <p:cNvPicPr>
            <a:picLocks noChangeAspect="1"/>
          </p:cNvPicPr>
          <p:nvPr/>
        </p:nvPicPr>
        <p:blipFill>
          <a:blip r:embed="rId2"/>
          <a:stretch>
            <a:fillRect/>
          </a:stretch>
        </p:blipFill>
        <p:spPr>
          <a:xfrm>
            <a:off x="624174" y="4125504"/>
            <a:ext cx="2323943" cy="2427341"/>
          </a:xfrm>
          <a:prstGeom prst="rect">
            <a:avLst/>
          </a:prstGeom>
        </p:spPr>
      </p:pic>
      <p:pic>
        <p:nvPicPr>
          <p:cNvPr id="2097158" name="图片 2" descr="卡通画&#10;&#10;描述已自动生成"/>
          <p:cNvPicPr>
            <a:picLocks noChangeAspect="1"/>
          </p:cNvPicPr>
          <p:nvPr/>
        </p:nvPicPr>
        <p:blipFill>
          <a:blip r:embed="rId3" cstate="print"/>
          <a:stretch>
            <a:fillRect/>
          </a:stretch>
        </p:blipFill>
        <p:spPr>
          <a:xfrm>
            <a:off x="10452720" y="473208"/>
            <a:ext cx="1238040" cy="1100850"/>
          </a:xfrm>
          <a:prstGeom prst="rect">
            <a:avLst/>
          </a:prstGeom>
        </p:spPr>
      </p:pic>
      <p:sp>
        <p:nvSpPr>
          <p:cNvPr id="1048598" name="01.Part One"/>
          <p:cNvSpPr txBox="1"/>
          <p:nvPr/>
        </p:nvSpPr>
        <p:spPr>
          <a:xfrm>
            <a:off x="304518" y="185433"/>
            <a:ext cx="4060414" cy="1676401"/>
          </a:xfrm>
          <a:prstGeom prst="rect">
            <a:avLst/>
          </a:prstGeom>
          <a:noFill/>
          <a:ln w="12700" cap="flat">
            <a:noFill/>
            <a:miter lim="400000"/>
          </a:ln>
          <a:effectLst/>
        </p:spPr>
        <p:txBody>
          <a:bodyPr wrap="square" lIns="25400" tIns="25400" rIns="25400" bIns="25400" numCol="1" anchor="ctr">
            <a:spAutoFit/>
          </a:bodyPr>
          <a:lstStyle>
            <a:lvl1pPr algn="l">
              <a:defRPr sz="10000" b="0">
                <a:solidFill>
                  <a:srgbClr val="97966A"/>
                </a:solidFill>
                <a:latin typeface="Dreaming Regular" panose="00000500000000000000"/>
                <a:ea typeface="Dreaming Regular" panose="00000500000000000000"/>
                <a:cs typeface="Dreaming Regular" panose="00000500000000000000"/>
                <a:sym typeface="Dreaming Regular" panose="00000500000000000000"/>
              </a:defRPr>
            </a:lvl1pPr>
          </a:lstStyle>
          <a:p>
            <a:r>
              <a:rPr lang="en-US" sz="4800" dirty="0">
                <a:solidFill>
                  <a:srgbClr val="764556"/>
                </a:solidFill>
                <a:latin typeface="华文楷体" panose="02010600040101010101" pitchFamily="2" charset="-122"/>
                <a:ea typeface="华文楷体" panose="02010600040101010101" pitchFamily="2" charset="-122"/>
              </a:rPr>
              <a:t>Expression of gratitude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29.86795275590555,&quot;left&quot;:266.2946456692913,&quot;top&quot;:83.5648031496063,&quot;width&quot;:623.3758267716536}"/>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UNIT_FLASH_PICTURE_TYPE" val="1"/>
</p:tagLst>
</file>

<file path=ppt/tags/tag23.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40_1*ζ_h_d*1_3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4.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753*1339"/>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40_1*ζ_h_d*1_2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5.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40_1*ζ_h_d*1_1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6.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40_1*ζ_h_d*1_4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7.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40_1*ζ_h_d*1_5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8.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6_1"/>
  <p:tag name="KSO_WM_UNIT_ID" val="mixed20199740_1*ζ_h_d*1_6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29.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7_1"/>
  <p:tag name="KSO_WM_UNIT_ID" val="mixed20199740_1*ζ_h_d*1_7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30.xml><?xml version="1.0" encoding="utf-8"?>
<p:tagLst xmlns:a="http://schemas.openxmlformats.org/drawingml/2006/main" xmlns:r="http://schemas.openxmlformats.org/officeDocument/2006/relationships" xmlns:p="http://schemas.openxmlformats.org/presentationml/2006/main">
  <p:tag name="PA" val="v5.2.4"/>
  <p:tag name="KSO_WM_UNIT_DIAGRAM_MODELTYPE" val="flashPicture"/>
  <p:tag name="KSO_WM_UNIT_VALUE" val="535*952"/>
  <p:tag name="KSO_WM_UNIT_HIGHLIGHT" val="0"/>
  <p:tag name="KSO_WM_UNIT_COMPATIBLE" val="0"/>
  <p:tag name="KSO_WM_UNIT_DIAGRAM_ISNUMVISUAL" val="0"/>
  <p:tag name="KSO_WM_UNIT_DIAGRAM_ISREFERUNIT" val="0"/>
  <p:tag name="KSO_WM_DIAGRAM_GROUP_CODE" val="ζ1-1"/>
  <p:tag name="KSO_WM_UNIT_TYPE" val="ζ_h_d"/>
  <p:tag name="KSO_WM_UNIT_INDEX" val="1_8_1"/>
  <p:tag name="KSO_WM_UNIT_ID" val="mixed20199740_1*ζ_h_d*1_8_1"/>
  <p:tag name="KSO_WM_TEMPLATE_CATEGORY" val="mixed"/>
  <p:tag name="KSO_WM_TEMPLATE_INDEX" val="20199740"/>
  <p:tag name="KSO_WM_UNIT_LAYERLEVEL" val="1_1_1"/>
  <p:tag name="KSO_WM_TAG_VERSION" val="1.0"/>
  <p:tag name="KSO_WM_BEAUTIFY_FLAG" val="#wm#"/>
  <p:tag name="RESOURCELIBID_ANIM" val="557083"/>
  <p:tag name="KSO_WM_UNIT_FLASH_PICTURE_RATE" val="2"/>
  <p:tag name="KSO_WM_DIAGRAM_VIRTUALLY_FRAME" val="{&quot;height&quot;:368.5,&quot;left&quot;:-1860.1396062992123,&quot;top&quot;:102.19574803149607,&quot;width&quot;:4153.92692913385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06.7441338582677,&quot;left&quot;:121.16322834645669,&quot;top&quot;:46.24637795275591,&quot;width&quot;:713.104094488189}"/>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69.93779527559053,&quot;left&quot;:371.36842519685035,&quot;top&quot;:111.05456692913386,&quot;width&quot;:489.5616535433071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69.93779527559053,&quot;left&quot;:371.36842519685035,&quot;top&quot;:111.05456692913386,&quot;width&quot;:489.5616535433071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69.93779527559053,&quot;left&quot;:371.36842519685035,&quot;top&quot;:111.05456692913386,&quot;width&quot;:489.56165354330716}"/>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59.9708661417323,&quot;left&quot;:36.13881889763778,&quot;top&quot;:61.02913385826772,&quot;width&quot;:864.854409448818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25.30061453892506,&quot;left&quot;:52.62866141732284,&quot;top&quot;:135.64070866141736,&quot;width&quot;:894.6134645669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597</Words>
  <Application>Microsoft Office PowerPoint</Application>
  <PresentationFormat>宽屏</PresentationFormat>
  <Paragraphs>82</Paragraphs>
  <Slides>26</Slides>
  <Notes>0</Notes>
  <HiddenSlides>0</HiddenSlides>
  <MMClips>3</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Source Han Sans CN ExtraLight</vt:lpstr>
      <vt:lpstr>等线</vt:lpstr>
      <vt:lpstr>华文楷体</vt:lpstr>
      <vt:lpstr>华文新魏</vt:lpstr>
      <vt:lpstr>华文行楷</vt:lpstr>
      <vt:lpstr>Abadi</vt:lpstr>
      <vt:lpstr>Agency FB</vt:lpstr>
      <vt:lpstr>Arial</vt:lpstr>
      <vt:lpstr>Arial Black</vt:lpstr>
      <vt:lpstr>Arial Rounded MT Bold</vt:lpstr>
      <vt:lpstr>Book Antiqua</vt:lpstr>
      <vt:lpstr>Calibri</vt:lpstr>
      <vt:lpstr>Viner Hand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UaIjOAy</dc:creator>
  <cp:lastModifiedBy>诚滨 贵</cp:lastModifiedBy>
  <cp:revision>10</cp:revision>
  <dcterms:created xsi:type="dcterms:W3CDTF">2024-11-29T07:34:00Z</dcterms:created>
  <dcterms:modified xsi:type="dcterms:W3CDTF">2024-11-29T16:02:40Z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BE7DF710F7684357935B280C2A5648EC_12</vt:lpwstr>
  </property>
  <property fmtid="{D5CDD505-2E9C-101B-9397-08002B2CF9AE}" pid="3" name="KSOProductBuildVer">
    <vt:lpwstr>2052-12.1.0.18912</vt:lpwstr>
  </property>
</Properties>
</file>